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4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301" r:id="rId25"/>
    <p:sldId id="275" r:id="rId26"/>
    <p:sldId id="276" r:id="rId27"/>
    <p:sldId id="307" r:id="rId28"/>
    <p:sldId id="277" r:id="rId29"/>
    <p:sldId id="286" r:id="rId30"/>
    <p:sldId id="302" r:id="rId31"/>
    <p:sldId id="303" r:id="rId32"/>
    <p:sldId id="304" r:id="rId33"/>
    <p:sldId id="298" r:id="rId34"/>
    <p:sldId id="290" r:id="rId35"/>
    <p:sldId id="291" r:id="rId36"/>
    <p:sldId id="292" r:id="rId37"/>
    <p:sldId id="299" r:id="rId38"/>
    <p:sldId id="305" r:id="rId39"/>
    <p:sldId id="300" r:id="rId40"/>
    <p:sldId id="306" r:id="rId41"/>
    <p:sldId id="293" r:id="rId42"/>
    <p:sldId id="294" r:id="rId43"/>
    <p:sldId id="295" r:id="rId44"/>
    <p:sldId id="296" r:id="rId45"/>
    <p:sldId id="29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199"/>
    <a:srgbClr val="FF5DBA"/>
    <a:srgbClr val="FF2FA6"/>
    <a:srgbClr val="FF85CB"/>
    <a:srgbClr val="CC00CC"/>
    <a:srgbClr val="019999"/>
    <a:srgbClr val="009A72"/>
    <a:srgbClr val="009E0F"/>
    <a:srgbClr val="CCEC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1" autoAdjust="0"/>
    <p:restoredTop sz="94660"/>
  </p:normalViewPr>
  <p:slideViewPr>
    <p:cSldViewPr snapToGrid="0">
      <p:cViewPr>
        <p:scale>
          <a:sx n="95" d="100"/>
          <a:sy n="95" d="100"/>
        </p:scale>
        <p:origin x="580" y="-1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e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e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C095D-D8F4-4611-9DB7-A502941CCEE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B998A-BA41-4F0A-974E-90A87A6A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2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B998A-BA41-4F0A-974E-90A87A6AFF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3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7268-1910-4473-8CF4-A04E0F599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877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F449-46B6-451F-9BBB-62C7A57283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9049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CCC67-60C9-48F8-BB1C-44B30279D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965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7268-1910-4473-8CF4-A04E0F599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692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C411C-E9C5-420E-8A77-35404C92F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132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BF29-9FF8-4395-8DAA-F3505CA4D5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9056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875F-F71F-4DBE-8F46-71B4BA47F4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463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D32E-9369-473C-98C2-018036F248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634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3527A-3920-4B78-89E2-395AD72FA1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398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EA6BA-C02D-4A90-BA30-0DDEB92162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4945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375C7-5016-4EDB-B839-3AEFAEDAF3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999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C411C-E9C5-420E-8A77-35404C92F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7615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BE67C-EB03-4CA5-BEB0-BCFC0679E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32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F449-46B6-451F-9BBB-62C7A57283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902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CCC67-60C9-48F8-BB1C-44B30279D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1530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7268-1910-4473-8CF4-A04E0F599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0896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C411C-E9C5-420E-8A77-35404C92F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1022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BF29-9FF8-4395-8DAA-F3505CA4D5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0484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875F-F71F-4DBE-8F46-71B4BA47F4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5128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D32E-9369-473C-98C2-018036F248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036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3527A-3920-4B78-89E2-395AD72FA1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2086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EA6BA-C02D-4A90-BA30-0DDEB92162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056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BF29-9FF8-4395-8DAA-F3505CA4D5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9878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375C7-5016-4EDB-B839-3AEFAEDAF3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728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BE67C-EB03-4CA5-BEB0-BCFC0679E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7263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F449-46B6-451F-9BBB-62C7A57283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7821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CCC67-60C9-48F8-BB1C-44B30279D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3715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7268-1910-4473-8CF4-A04E0F599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50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C411C-E9C5-420E-8A77-35404C92F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7048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BF29-9FF8-4395-8DAA-F3505CA4D5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2170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875F-F71F-4DBE-8F46-71B4BA47F4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757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D32E-9369-473C-98C2-018036F248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2973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3527A-3920-4B78-89E2-395AD72FA1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848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875F-F71F-4DBE-8F46-71B4BA47F4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8978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EA6BA-C02D-4A90-BA30-0DDEB92162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46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375C7-5016-4EDB-B839-3AEFAEDAF3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2707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BE67C-EB03-4CA5-BEB0-BCFC0679E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8925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F449-46B6-451F-9BBB-62C7A57283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3963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CCC67-60C9-48F8-BB1C-44B30279D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9186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7268-1910-4473-8CF4-A04E0F599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1341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C411C-E9C5-420E-8A77-35404C92F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549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BF29-9FF8-4395-8DAA-F3505CA4D5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0905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875F-F71F-4DBE-8F46-71B4BA47F4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4399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D32E-9369-473C-98C2-018036F248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994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D32E-9369-473C-98C2-018036F248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9323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3527A-3920-4B78-89E2-395AD72FA1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9783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EA6BA-C02D-4A90-BA30-0DDEB92162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8139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375C7-5016-4EDB-B839-3AEFAEDAF3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9432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BE67C-EB03-4CA5-BEB0-BCFC0679E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7516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F449-46B6-451F-9BBB-62C7A57283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1304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CCC67-60C9-48F8-BB1C-44B30279D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3090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FCA60-F548-4857-85DD-C8A5389414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4372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0CF54-7FE1-43D5-B7E5-F87E42B77D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5447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CEDF6-DAF8-499D-A201-D7E9F7253F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7130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44DE9-84CE-48EB-802A-CC8238A94C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643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3527A-3920-4B78-89E2-395AD72FA1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5547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7B06B-E0C4-4C90-A4B9-54A72DD92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0527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E7DB9-DB22-4122-A82A-7847A27490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602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629F4-B9C8-4AB0-8F6C-82BA9F1485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3152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10588-20B5-4D18-8F55-5C624177A7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2940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3B1BD-15C0-44CB-BA87-A17A133591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2891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51392-35CA-4C23-BEE3-38FDB8335C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4731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E39C5-2A93-43DF-B397-0C42B1E36C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89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EA6BA-C02D-4A90-BA30-0DDEB92162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625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375C7-5016-4EDB-B839-3AEFAEDAF3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131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BE67C-EB03-4CA5-BEB0-BCFC0679E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69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C570F-7376-4607-AFD6-46C79261EFB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6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C570F-7376-4607-AFD6-46C79261EFB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C570F-7376-4607-AFD6-46C79261EFB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4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C570F-7376-4607-AFD6-46C79261EFB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4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C570F-7376-4607-AFD6-46C79261EFB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7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307319-B95C-4B0E-8D1F-16359F753D3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33.bin"/><Relationship Id="rId39" Type="http://schemas.openxmlformats.org/officeDocument/2006/relationships/oleObject" Target="../embeddings/oleObject46.bin"/><Relationship Id="rId21" Type="http://schemas.openxmlformats.org/officeDocument/2006/relationships/oleObject" Target="../embeddings/oleObject28.bin"/><Relationship Id="rId34" Type="http://schemas.openxmlformats.org/officeDocument/2006/relationships/oleObject" Target="../embeddings/oleObject4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7.bin"/><Relationship Id="rId29" Type="http://schemas.openxmlformats.org/officeDocument/2006/relationships/oleObject" Target="../embeddings/oleObject36.bin"/><Relationship Id="rId41" Type="http://schemas.openxmlformats.org/officeDocument/2006/relationships/image" Target="../media/image3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9.bin"/><Relationship Id="rId24" Type="http://schemas.openxmlformats.org/officeDocument/2006/relationships/oleObject" Target="../embeddings/oleObject31.bin"/><Relationship Id="rId32" Type="http://schemas.openxmlformats.org/officeDocument/2006/relationships/oleObject" Target="../embeddings/oleObject39.bin"/><Relationship Id="rId37" Type="http://schemas.openxmlformats.org/officeDocument/2006/relationships/oleObject" Target="../embeddings/oleObject44.bin"/><Relationship Id="rId40" Type="http://schemas.openxmlformats.org/officeDocument/2006/relationships/oleObject" Target="../embeddings/oleObject4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30.bin"/><Relationship Id="rId28" Type="http://schemas.openxmlformats.org/officeDocument/2006/relationships/oleObject" Target="../embeddings/oleObject35.bin"/><Relationship Id="rId36" Type="http://schemas.openxmlformats.org/officeDocument/2006/relationships/oleObject" Target="../embeddings/oleObject43.bin"/><Relationship Id="rId10" Type="http://schemas.openxmlformats.org/officeDocument/2006/relationships/oleObject" Target="../embeddings/oleObject18.bin"/><Relationship Id="rId19" Type="http://schemas.openxmlformats.org/officeDocument/2006/relationships/oleObject" Target="../embeddings/oleObject26.bin"/><Relationship Id="rId31" Type="http://schemas.openxmlformats.org/officeDocument/2006/relationships/oleObject" Target="../embeddings/oleObject38.bin"/><Relationship Id="rId4" Type="http://schemas.openxmlformats.org/officeDocument/2006/relationships/image" Target="../media/image27.emf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9.bin"/><Relationship Id="rId27" Type="http://schemas.openxmlformats.org/officeDocument/2006/relationships/oleObject" Target="../embeddings/oleObject34.bin"/><Relationship Id="rId30" Type="http://schemas.openxmlformats.org/officeDocument/2006/relationships/oleObject" Target="../embeddings/oleObject37.bin"/><Relationship Id="rId35" Type="http://schemas.openxmlformats.org/officeDocument/2006/relationships/oleObject" Target="../embeddings/oleObject42.bin"/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3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9.wmf"/><Relationship Id="rId25" Type="http://schemas.openxmlformats.org/officeDocument/2006/relationships/oleObject" Target="../embeddings/oleObject32.bin"/><Relationship Id="rId33" Type="http://schemas.openxmlformats.org/officeDocument/2006/relationships/oleObject" Target="../embeddings/oleObject40.bin"/><Relationship Id="rId38" Type="http://schemas.openxmlformats.org/officeDocument/2006/relationships/oleObject" Target="../embeddings/oleObject4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55.bin"/><Relationship Id="rId18" Type="http://schemas.openxmlformats.org/officeDocument/2006/relationships/oleObject" Target="../embeddings/oleObject60.bin"/><Relationship Id="rId26" Type="http://schemas.openxmlformats.org/officeDocument/2006/relationships/oleObject" Target="../embeddings/oleObject66.bin"/><Relationship Id="rId3" Type="http://schemas.openxmlformats.org/officeDocument/2006/relationships/oleObject" Target="../embeddings/oleObject48.bin"/><Relationship Id="rId21" Type="http://schemas.openxmlformats.org/officeDocument/2006/relationships/oleObject" Target="../embeddings/oleObject63.bin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4.bin"/><Relationship Id="rId17" Type="http://schemas.openxmlformats.org/officeDocument/2006/relationships/oleObject" Target="../embeddings/oleObject59.bin"/><Relationship Id="rId25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53.bin"/><Relationship Id="rId24" Type="http://schemas.openxmlformats.org/officeDocument/2006/relationships/oleObject" Target="../embeddings/oleObject65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7.bin"/><Relationship Id="rId23" Type="http://schemas.openxmlformats.org/officeDocument/2006/relationships/image" Target="../media/image34.wmf"/><Relationship Id="rId10" Type="http://schemas.openxmlformats.org/officeDocument/2006/relationships/oleObject" Target="../embeddings/oleObject52.bin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31.emf"/><Relationship Id="rId9" Type="http://schemas.openxmlformats.org/officeDocument/2006/relationships/oleObject" Target="../embeddings/oleObject51.bin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4.bin"/><Relationship Id="rId27" Type="http://schemas.openxmlformats.org/officeDocument/2006/relationships/image" Target="../media/image3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4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age result for background for powerpoint presentation nature">
            <a:extLst>
              <a:ext uri="{FF2B5EF4-FFF2-40B4-BE49-F238E27FC236}">
                <a16:creationId xmlns:a16="http://schemas.microsoft.com/office/drawing/2014/main" id="{1E0A1246-2B8F-48E1-9EEA-6F2CEF81A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082" y="0"/>
            <a:ext cx="11238864" cy="84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177942" y="472470"/>
            <a:ext cx="6857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66FF66"/>
                </a:solidFill>
                <a:latin typeface="Times New Roman"/>
                <a:cs typeface="Times New Roman"/>
              </a:rPr>
              <a:t>§ 6.3 </a:t>
            </a:r>
            <a:r>
              <a:rPr lang="en-US" sz="2800" b="1" dirty="0">
                <a:solidFill>
                  <a:srgbClr val="66FF66"/>
                </a:solidFill>
              </a:rPr>
              <a:t>Multiplication &amp; Division of Fractions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74725" y="1336675"/>
            <a:ext cx="7782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Review: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Multiplication of whole numbers means repeated addition.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6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CC"/>
                </a:solidFill>
              </a:rPr>
              <a:t>This is also true for multiplying a whole number to a fraction.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CC"/>
                </a:solidFill>
              </a:rPr>
              <a:t>                 e.g.</a:t>
            </a:r>
            <a:r>
              <a:rPr lang="en-US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887538" y="4129742"/>
            <a:ext cx="5438775" cy="1562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CC"/>
                </a:solidFill>
              </a:rPr>
              <a:t>This shows that in general, we should have</a:t>
            </a:r>
            <a:endParaRPr lang="en-US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br>
              <a:rPr lang="en-US" i="1" dirty="0">
                <a:solidFill>
                  <a:srgbClr val="000000"/>
                </a:solidFill>
              </a:rPr>
            </a:br>
            <a:r>
              <a:rPr lang="en-US" i="1" dirty="0">
                <a:solidFill>
                  <a:srgbClr val="000000"/>
                </a:solidFill>
              </a:rPr>
              <a:t>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124200" y="2971800"/>
            <a:ext cx="2667000" cy="879475"/>
            <a:chOff x="1968" y="1872"/>
            <a:chExt cx="1680" cy="554"/>
          </a:xfrm>
        </p:grpSpPr>
        <p:sp>
          <p:nvSpPr>
            <p:cNvPr id="2067" name="AutoShape 8"/>
            <p:cNvSpPr>
              <a:spLocks noChangeAspect="1" noChangeArrowheads="1" noTextEdit="1"/>
            </p:cNvSpPr>
            <p:nvPr/>
          </p:nvSpPr>
          <p:spPr bwMode="auto">
            <a:xfrm>
              <a:off x="1968" y="1872"/>
              <a:ext cx="1643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68" name="Line 10"/>
            <p:cNvSpPr>
              <a:spLocks noChangeShapeType="1"/>
            </p:cNvSpPr>
            <p:nvPr/>
          </p:nvSpPr>
          <p:spPr bwMode="auto">
            <a:xfrm>
              <a:off x="2238" y="2133"/>
              <a:ext cx="1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69" name="Line 11"/>
            <p:cNvSpPr>
              <a:spLocks noChangeShapeType="1"/>
            </p:cNvSpPr>
            <p:nvPr/>
          </p:nvSpPr>
          <p:spPr bwMode="auto">
            <a:xfrm>
              <a:off x="2555" y="2133"/>
              <a:ext cx="13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0" name="Line 12"/>
            <p:cNvSpPr>
              <a:spLocks noChangeShapeType="1"/>
            </p:cNvSpPr>
            <p:nvPr/>
          </p:nvSpPr>
          <p:spPr bwMode="auto">
            <a:xfrm>
              <a:off x="2849" y="2133"/>
              <a:ext cx="1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1" name="Line 13"/>
            <p:cNvSpPr>
              <a:spLocks noChangeShapeType="1"/>
            </p:cNvSpPr>
            <p:nvPr/>
          </p:nvSpPr>
          <p:spPr bwMode="auto">
            <a:xfrm>
              <a:off x="3144" y="2133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2" name="Line 14"/>
            <p:cNvSpPr>
              <a:spLocks noChangeShapeType="1"/>
            </p:cNvSpPr>
            <p:nvPr/>
          </p:nvSpPr>
          <p:spPr bwMode="auto">
            <a:xfrm>
              <a:off x="3461" y="2133"/>
              <a:ext cx="13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3" name="Rectangle 15"/>
            <p:cNvSpPr>
              <a:spLocks noChangeArrowheads="1"/>
            </p:cNvSpPr>
            <p:nvPr/>
          </p:nvSpPr>
          <p:spPr bwMode="auto">
            <a:xfrm>
              <a:off x="3468" y="2161"/>
              <a:ext cx="17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</a:rPr>
                <a:t>5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4" name="Rectangle 16"/>
            <p:cNvSpPr>
              <a:spLocks noChangeArrowheads="1"/>
            </p:cNvSpPr>
            <p:nvPr/>
          </p:nvSpPr>
          <p:spPr bwMode="auto">
            <a:xfrm>
              <a:off x="3469" y="1885"/>
              <a:ext cx="17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</a:rPr>
                <a:t>3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5" name="Rectangle 17"/>
            <p:cNvSpPr>
              <a:spLocks noChangeArrowheads="1"/>
            </p:cNvSpPr>
            <p:nvPr/>
          </p:nvSpPr>
          <p:spPr bwMode="auto">
            <a:xfrm>
              <a:off x="3151" y="2161"/>
              <a:ext cx="17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</a:rPr>
                <a:t>5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6" name="Rectangle 18"/>
            <p:cNvSpPr>
              <a:spLocks noChangeArrowheads="1"/>
            </p:cNvSpPr>
            <p:nvPr/>
          </p:nvSpPr>
          <p:spPr bwMode="auto">
            <a:xfrm>
              <a:off x="3150" y="1885"/>
              <a:ext cx="17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</a:rPr>
                <a:t>1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7" name="Rectangle 19"/>
            <p:cNvSpPr>
              <a:spLocks noChangeArrowheads="1"/>
            </p:cNvSpPr>
            <p:nvPr/>
          </p:nvSpPr>
          <p:spPr bwMode="auto">
            <a:xfrm>
              <a:off x="2857" y="2161"/>
              <a:ext cx="17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</a:rPr>
                <a:t>5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8" name="Rectangle 20"/>
            <p:cNvSpPr>
              <a:spLocks noChangeArrowheads="1"/>
            </p:cNvSpPr>
            <p:nvPr/>
          </p:nvSpPr>
          <p:spPr bwMode="auto">
            <a:xfrm>
              <a:off x="2855" y="1885"/>
              <a:ext cx="17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</a:rPr>
                <a:t>1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9" name="Rectangle 21"/>
            <p:cNvSpPr>
              <a:spLocks noChangeArrowheads="1"/>
            </p:cNvSpPr>
            <p:nvPr/>
          </p:nvSpPr>
          <p:spPr bwMode="auto">
            <a:xfrm>
              <a:off x="2562" y="2161"/>
              <a:ext cx="17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</a:rPr>
                <a:t>5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0" name="Rectangle 22"/>
            <p:cNvSpPr>
              <a:spLocks noChangeArrowheads="1"/>
            </p:cNvSpPr>
            <p:nvPr/>
          </p:nvSpPr>
          <p:spPr bwMode="auto">
            <a:xfrm>
              <a:off x="2560" y="1885"/>
              <a:ext cx="17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</a:rPr>
                <a:t>1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1" name="Rectangle 23"/>
            <p:cNvSpPr>
              <a:spLocks noChangeArrowheads="1"/>
            </p:cNvSpPr>
            <p:nvPr/>
          </p:nvSpPr>
          <p:spPr bwMode="auto">
            <a:xfrm>
              <a:off x="2246" y="2161"/>
              <a:ext cx="17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</a:rPr>
                <a:t>5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2" name="Rectangle 24"/>
            <p:cNvSpPr>
              <a:spLocks noChangeArrowheads="1"/>
            </p:cNvSpPr>
            <p:nvPr/>
          </p:nvSpPr>
          <p:spPr bwMode="auto">
            <a:xfrm>
              <a:off x="2244" y="1885"/>
              <a:ext cx="17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</a:rPr>
                <a:t>1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3" name="Rectangle 25"/>
            <p:cNvSpPr>
              <a:spLocks noChangeArrowheads="1"/>
            </p:cNvSpPr>
            <p:nvPr/>
          </p:nvSpPr>
          <p:spPr bwMode="auto">
            <a:xfrm>
              <a:off x="1991" y="2008"/>
              <a:ext cx="17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</a:rPr>
                <a:t>3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4" name="Rectangle 26"/>
            <p:cNvSpPr>
              <a:spLocks noChangeArrowheads="1"/>
            </p:cNvSpPr>
            <p:nvPr/>
          </p:nvSpPr>
          <p:spPr bwMode="auto">
            <a:xfrm>
              <a:off x="3305" y="1985"/>
              <a:ext cx="22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5" name="Rectangle 27"/>
            <p:cNvSpPr>
              <a:spLocks noChangeArrowheads="1"/>
            </p:cNvSpPr>
            <p:nvPr/>
          </p:nvSpPr>
          <p:spPr bwMode="auto">
            <a:xfrm>
              <a:off x="2998" y="1985"/>
              <a:ext cx="22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6" name="Rectangle 28"/>
            <p:cNvSpPr>
              <a:spLocks noChangeArrowheads="1"/>
            </p:cNvSpPr>
            <p:nvPr/>
          </p:nvSpPr>
          <p:spPr bwMode="auto">
            <a:xfrm>
              <a:off x="2703" y="1985"/>
              <a:ext cx="22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7" name="Rectangle 29"/>
            <p:cNvSpPr>
              <a:spLocks noChangeArrowheads="1"/>
            </p:cNvSpPr>
            <p:nvPr/>
          </p:nvSpPr>
          <p:spPr bwMode="auto">
            <a:xfrm>
              <a:off x="2399" y="1985"/>
              <a:ext cx="22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8" name="Rectangle 30"/>
            <p:cNvSpPr>
              <a:spLocks noChangeArrowheads="1"/>
            </p:cNvSpPr>
            <p:nvPr/>
          </p:nvSpPr>
          <p:spPr bwMode="auto">
            <a:xfrm>
              <a:off x="2101" y="1985"/>
              <a:ext cx="22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2"/>
          <p:cNvGrpSpPr>
            <a:grpSpLocks noChangeAspect="1"/>
          </p:cNvGrpSpPr>
          <p:nvPr/>
        </p:nvGrpSpPr>
        <p:grpSpPr bwMode="auto">
          <a:xfrm>
            <a:off x="3692210" y="4637396"/>
            <a:ext cx="1698625" cy="895350"/>
            <a:chOff x="2208" y="2918"/>
            <a:chExt cx="1070" cy="564"/>
          </a:xfrm>
        </p:grpSpPr>
        <p:sp>
          <p:nvSpPr>
            <p:cNvPr id="2055" name="AutoShape 31"/>
            <p:cNvSpPr>
              <a:spLocks noChangeAspect="1" noChangeArrowheads="1" noTextEdit="1"/>
            </p:cNvSpPr>
            <p:nvPr/>
          </p:nvSpPr>
          <p:spPr bwMode="auto">
            <a:xfrm>
              <a:off x="2208" y="2928"/>
              <a:ext cx="1041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6" name="Line 33"/>
            <p:cNvSpPr>
              <a:spLocks noChangeShapeType="1"/>
            </p:cNvSpPr>
            <p:nvPr/>
          </p:nvSpPr>
          <p:spPr bwMode="auto">
            <a:xfrm>
              <a:off x="2497" y="3189"/>
              <a:ext cx="1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7" name="Line 34"/>
            <p:cNvSpPr>
              <a:spLocks noChangeShapeType="1"/>
            </p:cNvSpPr>
            <p:nvPr/>
          </p:nvSpPr>
          <p:spPr bwMode="auto">
            <a:xfrm>
              <a:off x="2828" y="3189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8" name="Rectangle 35"/>
            <p:cNvSpPr>
              <a:spLocks noChangeArrowheads="1"/>
            </p:cNvSpPr>
            <p:nvPr/>
          </p:nvSpPr>
          <p:spPr bwMode="auto">
            <a:xfrm>
              <a:off x="2968" y="3217"/>
              <a:ext cx="18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i="1">
                  <a:solidFill>
                    <a:srgbClr val="000000"/>
                  </a:solidFill>
                </a:rPr>
                <a:t>b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9" name="Rectangle 36"/>
            <p:cNvSpPr>
              <a:spLocks noChangeArrowheads="1"/>
            </p:cNvSpPr>
            <p:nvPr/>
          </p:nvSpPr>
          <p:spPr bwMode="auto">
            <a:xfrm>
              <a:off x="3098" y="2941"/>
              <a:ext cx="18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i="1">
                  <a:solidFill>
                    <a:srgbClr val="000000"/>
                  </a:solidFill>
                </a:rPr>
                <a:t>a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60" name="Rectangle 37"/>
            <p:cNvSpPr>
              <a:spLocks noChangeArrowheads="1"/>
            </p:cNvSpPr>
            <p:nvPr/>
          </p:nvSpPr>
          <p:spPr bwMode="auto">
            <a:xfrm>
              <a:off x="2841" y="2941"/>
              <a:ext cx="16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i="1">
                  <a:solidFill>
                    <a:srgbClr val="000000"/>
                  </a:solidFill>
                </a:rPr>
                <a:t>k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61" name="Rectangle 38"/>
            <p:cNvSpPr>
              <a:spLocks noChangeArrowheads="1"/>
            </p:cNvSpPr>
            <p:nvPr/>
          </p:nvSpPr>
          <p:spPr bwMode="auto">
            <a:xfrm>
              <a:off x="2508" y="3217"/>
              <a:ext cx="18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i="1">
                  <a:solidFill>
                    <a:srgbClr val="000000"/>
                  </a:solidFill>
                </a:rPr>
                <a:t>b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62" name="Rectangle 39"/>
            <p:cNvSpPr>
              <a:spLocks noChangeArrowheads="1"/>
            </p:cNvSpPr>
            <p:nvPr/>
          </p:nvSpPr>
          <p:spPr bwMode="auto">
            <a:xfrm>
              <a:off x="2510" y="2941"/>
              <a:ext cx="18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i="1">
                  <a:solidFill>
                    <a:srgbClr val="000000"/>
                  </a:solidFill>
                </a:rPr>
                <a:t>a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63" name="Rectangle 40"/>
            <p:cNvSpPr>
              <a:spLocks noChangeArrowheads="1"/>
            </p:cNvSpPr>
            <p:nvPr/>
          </p:nvSpPr>
          <p:spPr bwMode="auto">
            <a:xfrm>
              <a:off x="2237" y="3064"/>
              <a:ext cx="16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i="1">
                  <a:solidFill>
                    <a:srgbClr val="000000"/>
                  </a:solidFill>
                </a:rPr>
                <a:t>k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64" name="Rectangle 41"/>
            <p:cNvSpPr>
              <a:spLocks noChangeArrowheads="1"/>
            </p:cNvSpPr>
            <p:nvPr/>
          </p:nvSpPr>
          <p:spPr bwMode="auto">
            <a:xfrm>
              <a:off x="2963" y="2918"/>
              <a:ext cx="22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dirty="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065" name="Rectangle 42"/>
            <p:cNvSpPr>
              <a:spLocks noChangeArrowheads="1"/>
            </p:cNvSpPr>
            <p:nvPr/>
          </p:nvSpPr>
          <p:spPr bwMode="auto">
            <a:xfrm>
              <a:off x="2673" y="3041"/>
              <a:ext cx="22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66" name="Rectangle 43"/>
            <p:cNvSpPr>
              <a:spLocks noChangeArrowheads="1"/>
            </p:cNvSpPr>
            <p:nvPr/>
          </p:nvSpPr>
          <p:spPr bwMode="auto">
            <a:xfrm>
              <a:off x="2359" y="3041"/>
              <a:ext cx="22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959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  <p:bldP spid="2052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ocolat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66800" y="2590800"/>
            <a:ext cx="1839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the whole piece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of chocolate</a:t>
            </a:r>
          </a:p>
        </p:txBody>
      </p:sp>
      <p:pic>
        <p:nvPicPr>
          <p:cNvPr id="11268" name="Picture 4" descr="chocolat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192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663950" y="2525713"/>
            <a:ext cx="11779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the whole</a:t>
            </a:r>
          </a:p>
        </p:txBody>
      </p:sp>
      <p:pic>
        <p:nvPicPr>
          <p:cNvPr id="11270" name="Picture 6" descr="chocolate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867400" y="2590800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72" name="Picture 8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990600" y="-1295400"/>
            <a:ext cx="72548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Example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Jordan got </a:t>
            </a:r>
            <a:r>
              <a:rPr lang="en-US" baseline="36000">
                <a:solidFill>
                  <a:srgbClr val="FFFFFF"/>
                </a:solidFill>
              </a:rPr>
              <a:t>1</a:t>
            </a:r>
            <a:r>
              <a:rPr lang="en-US">
                <a:solidFill>
                  <a:srgbClr val="FFFFFF"/>
                </a:solidFill>
                <a:sym typeface="Symbol" pitchFamily="18" charset="2"/>
              </a:rPr>
              <a:t></a:t>
            </a:r>
            <a:r>
              <a:rPr lang="en-US" baseline="-10000">
                <a:solidFill>
                  <a:srgbClr val="FFFFFF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of a chocolate bar from his sister. He ate </a:t>
            </a:r>
            <a:r>
              <a:rPr lang="en-US" sz="2800" b="1">
                <a:solidFill>
                  <a:srgbClr val="FFFFFF"/>
                </a:solidFill>
              </a:rPr>
              <a:t>½</a:t>
            </a:r>
            <a:r>
              <a:rPr lang="en-US" sz="2000">
                <a:solidFill>
                  <a:srgbClr val="FFFFFF"/>
                </a:solidFill>
              </a:rPr>
              <a:t> of it during  lunch break and saved the rest for the evening. How much of a chocolate bar did he eat during lunch break?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050925" y="269875"/>
            <a:ext cx="601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Let us answer this question by drawing diagrams. (click)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974725" y="3748088"/>
            <a:ext cx="733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From the last diagram, we see that the yellow piece he ate is equal to 1 out of  6 from the whole bar. Therefore </a:t>
            </a:r>
            <a:r>
              <a:rPr lang="en-US" sz="3600">
                <a:solidFill>
                  <a:srgbClr val="000000"/>
                </a:solidFill>
              </a:rPr>
              <a:t>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is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6 .</a:t>
            </a:r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91864298"/>
      </p:ext>
    </p:extLst>
  </p:cSld>
  <p:clrMapOvr>
    <a:masterClrMapping/>
  </p:clrMapOvr>
  <p:transition advClick="0" advTm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hocolat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1839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the whole piece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of chocolate</a:t>
            </a:r>
          </a:p>
        </p:txBody>
      </p:sp>
      <p:pic>
        <p:nvPicPr>
          <p:cNvPr id="12292" name="Picture 4" descr="chocolat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663950" y="2449513"/>
            <a:ext cx="11779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the whole</a:t>
            </a:r>
          </a:p>
        </p:txBody>
      </p:sp>
      <p:pic>
        <p:nvPicPr>
          <p:cNvPr id="12294" name="Picture 6" descr="chocolate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867400" y="2514600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96" name="Picture 8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1050925" y="242888"/>
            <a:ext cx="527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Let us answer this question by drawing diagrams.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974725" y="3671888"/>
            <a:ext cx="733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From the last diagram, we see that the yellow piece he ate is equal to 1 out of  6 from the whole bar. Therefore </a:t>
            </a:r>
            <a:r>
              <a:rPr lang="en-US" sz="3600">
                <a:solidFill>
                  <a:srgbClr val="000000"/>
                </a:solidFill>
              </a:rPr>
              <a:t>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is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6 .</a:t>
            </a:r>
          </a:p>
        </p:txBody>
      </p:sp>
      <p:sp>
        <p:nvSpPr>
          <p:cNvPr id="12301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               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977900" y="4921250"/>
            <a:ext cx="5943600" cy="811213"/>
            <a:chOff x="616" y="3100"/>
            <a:chExt cx="3744" cy="511"/>
          </a:xfrm>
        </p:grpSpPr>
        <p:sp>
          <p:nvSpPr>
            <p:cNvPr id="12318" name="Text Box 16"/>
            <p:cNvSpPr txBox="1">
              <a:spLocks noChangeArrowheads="1"/>
            </p:cNvSpPr>
            <p:nvPr/>
          </p:nvSpPr>
          <p:spPr bwMode="auto">
            <a:xfrm>
              <a:off x="616" y="3100"/>
              <a:ext cx="37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According to our definition, </a:t>
              </a:r>
              <a:r>
                <a:rPr lang="en-US" sz="3600">
                  <a:solidFill>
                    <a:srgbClr val="000000"/>
                  </a:solidFill>
                </a:rPr>
                <a:t>½</a:t>
              </a:r>
              <a:r>
                <a:rPr lang="en-US">
                  <a:solidFill>
                    <a:srgbClr val="000000"/>
                  </a:solidFill>
                </a:rPr>
                <a:t> </a:t>
              </a:r>
              <a:r>
                <a:rPr lang="en-US" sz="2000">
                  <a:solidFill>
                    <a:srgbClr val="000000"/>
                  </a:solidFill>
                </a:rPr>
                <a:t>of </a:t>
              </a:r>
              <a:r>
                <a:rPr lang="en-US" sz="3200" baseline="36000">
                  <a:solidFill>
                    <a:srgbClr val="000000"/>
                  </a:solidFill>
                </a:rPr>
                <a:t>1</a:t>
              </a:r>
              <a:r>
                <a:rPr lang="en-US" sz="3200">
                  <a:solidFill>
                    <a:srgbClr val="000000"/>
                  </a:solidFill>
                  <a:sym typeface="Symbol" pitchFamily="18" charset="2"/>
                </a:rPr>
                <a:t></a:t>
              </a:r>
              <a:r>
                <a:rPr lang="en-US" sz="3200" baseline="-10000">
                  <a:solidFill>
                    <a:srgbClr val="000000"/>
                  </a:solidFill>
                </a:rPr>
                <a:t>3</a:t>
              </a:r>
              <a:r>
                <a:rPr lang="en-US">
                  <a:solidFill>
                    <a:srgbClr val="000000"/>
                  </a:solidFill>
                </a:rPr>
                <a:t> is           </a:t>
              </a:r>
              <a:r>
                <a:rPr lang="en-US" sz="2800" baseline="-10000">
                  <a:solidFill>
                    <a:srgbClr val="000000"/>
                  </a:solidFill>
                </a:rPr>
                <a:t>. </a:t>
              </a:r>
            </a:p>
          </p:txBody>
        </p:sp>
        <p:grpSp>
          <p:nvGrpSpPr>
            <p:cNvPr id="12319" name="Group 22"/>
            <p:cNvGrpSpPr>
              <a:grpSpLocks noChangeAspect="1"/>
            </p:cNvGrpSpPr>
            <p:nvPr/>
          </p:nvGrpSpPr>
          <p:grpSpPr bwMode="auto">
            <a:xfrm>
              <a:off x="3803" y="3120"/>
              <a:ext cx="443" cy="491"/>
              <a:chOff x="3803" y="3120"/>
              <a:chExt cx="443" cy="491"/>
            </a:xfrm>
          </p:grpSpPr>
          <p:sp>
            <p:nvSpPr>
              <p:cNvPr id="12320" name="AutoShape 21"/>
              <p:cNvSpPr>
                <a:spLocks noChangeAspect="1" noChangeArrowheads="1" noTextEdit="1"/>
              </p:cNvSpPr>
              <p:nvPr/>
            </p:nvSpPr>
            <p:spPr bwMode="auto">
              <a:xfrm>
                <a:off x="3803" y="3120"/>
                <a:ext cx="443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1" name="Line 23"/>
              <p:cNvSpPr>
                <a:spLocks noChangeShapeType="1"/>
              </p:cNvSpPr>
              <p:nvPr/>
            </p:nvSpPr>
            <p:spPr bwMode="auto">
              <a:xfrm>
                <a:off x="3835" y="3373"/>
                <a:ext cx="11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2" name="Line 24"/>
              <p:cNvSpPr>
                <a:spLocks noChangeShapeType="1"/>
              </p:cNvSpPr>
              <p:nvPr/>
            </p:nvSpPr>
            <p:spPr bwMode="auto">
              <a:xfrm>
                <a:off x="4110" y="3373"/>
                <a:ext cx="10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3" name="Rectangle 25"/>
              <p:cNvSpPr>
                <a:spLocks noChangeArrowheads="1"/>
              </p:cNvSpPr>
              <p:nvPr/>
            </p:nvSpPr>
            <p:spPr bwMode="auto">
              <a:xfrm>
                <a:off x="4116" y="3403"/>
                <a:ext cx="173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2324" name="Rectangle 26"/>
              <p:cNvSpPr>
                <a:spLocks noChangeArrowheads="1"/>
              </p:cNvSpPr>
              <p:nvPr/>
            </p:nvSpPr>
            <p:spPr bwMode="auto">
              <a:xfrm>
                <a:off x="4113" y="3129"/>
                <a:ext cx="173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2325" name="Rectangle 27"/>
              <p:cNvSpPr>
                <a:spLocks noChangeArrowheads="1"/>
              </p:cNvSpPr>
              <p:nvPr/>
            </p:nvSpPr>
            <p:spPr bwMode="auto">
              <a:xfrm>
                <a:off x="3847" y="3403"/>
                <a:ext cx="173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2326" name="Rectangle 28"/>
              <p:cNvSpPr>
                <a:spLocks noChangeArrowheads="1"/>
              </p:cNvSpPr>
              <p:nvPr/>
            </p:nvSpPr>
            <p:spPr bwMode="auto">
              <a:xfrm>
                <a:off x="3845" y="3129"/>
                <a:ext cx="173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2327" name="Rectangle 29"/>
              <p:cNvSpPr>
                <a:spLocks noChangeArrowheads="1"/>
              </p:cNvSpPr>
              <p:nvPr/>
            </p:nvSpPr>
            <p:spPr bwMode="auto">
              <a:xfrm>
                <a:off x="3976" y="3230"/>
                <a:ext cx="221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Symbol" pitchFamily="18" charset="2"/>
                  </a:rPr>
                  <a:t>´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977900" y="5715000"/>
            <a:ext cx="2217738" cy="779463"/>
            <a:chOff x="616" y="3600"/>
            <a:chExt cx="1397" cy="491"/>
          </a:xfrm>
        </p:grpSpPr>
        <p:sp>
          <p:nvSpPr>
            <p:cNvPr id="12304" name="Text Box 20"/>
            <p:cNvSpPr txBox="1">
              <a:spLocks noChangeArrowheads="1"/>
            </p:cNvSpPr>
            <p:nvPr/>
          </p:nvSpPr>
          <p:spPr bwMode="auto">
            <a:xfrm>
              <a:off x="616" y="3674"/>
              <a:ext cx="6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Hence</a:t>
              </a:r>
            </a:p>
          </p:txBody>
        </p:sp>
        <p:grpSp>
          <p:nvGrpSpPr>
            <p:cNvPr id="12305" name="Group 32"/>
            <p:cNvGrpSpPr>
              <a:grpSpLocks noChangeAspect="1"/>
            </p:cNvGrpSpPr>
            <p:nvPr/>
          </p:nvGrpSpPr>
          <p:grpSpPr bwMode="auto">
            <a:xfrm>
              <a:off x="1250" y="3600"/>
              <a:ext cx="763" cy="491"/>
              <a:chOff x="1250" y="3600"/>
              <a:chExt cx="763" cy="491"/>
            </a:xfrm>
          </p:grpSpPr>
          <p:sp>
            <p:nvSpPr>
              <p:cNvPr id="12306" name="AutoShape 31"/>
              <p:cNvSpPr>
                <a:spLocks noChangeAspect="1" noChangeArrowheads="1" noTextEdit="1"/>
              </p:cNvSpPr>
              <p:nvPr/>
            </p:nvSpPr>
            <p:spPr bwMode="auto">
              <a:xfrm>
                <a:off x="1250" y="3600"/>
                <a:ext cx="763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7" name="Line 33"/>
              <p:cNvSpPr>
                <a:spLocks noChangeShapeType="1"/>
              </p:cNvSpPr>
              <p:nvPr/>
            </p:nvSpPr>
            <p:spPr bwMode="auto">
              <a:xfrm>
                <a:off x="1282" y="3853"/>
                <a:ext cx="11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8" name="Line 34"/>
              <p:cNvSpPr>
                <a:spLocks noChangeShapeType="1"/>
              </p:cNvSpPr>
              <p:nvPr/>
            </p:nvSpPr>
            <p:spPr bwMode="auto">
              <a:xfrm>
                <a:off x="1558" y="3853"/>
                <a:ext cx="10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9" name="Line 35"/>
              <p:cNvSpPr>
                <a:spLocks noChangeShapeType="1"/>
              </p:cNvSpPr>
              <p:nvPr/>
            </p:nvSpPr>
            <p:spPr bwMode="auto">
              <a:xfrm>
                <a:off x="1864" y="3853"/>
                <a:ext cx="11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0" name="Rectangle 36"/>
              <p:cNvSpPr>
                <a:spLocks noChangeArrowheads="1"/>
              </p:cNvSpPr>
              <p:nvPr/>
            </p:nvSpPr>
            <p:spPr bwMode="auto">
              <a:xfrm>
                <a:off x="1874" y="3883"/>
                <a:ext cx="174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12311" name="Rectangle 37"/>
              <p:cNvSpPr>
                <a:spLocks noChangeArrowheads="1"/>
              </p:cNvSpPr>
              <p:nvPr/>
            </p:nvSpPr>
            <p:spPr bwMode="auto">
              <a:xfrm>
                <a:off x="1872" y="3609"/>
                <a:ext cx="174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2312" name="Rectangle 38"/>
              <p:cNvSpPr>
                <a:spLocks noChangeArrowheads="1"/>
              </p:cNvSpPr>
              <p:nvPr/>
            </p:nvSpPr>
            <p:spPr bwMode="auto">
              <a:xfrm>
                <a:off x="1565" y="3883"/>
                <a:ext cx="174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2313" name="Rectangle 39"/>
              <p:cNvSpPr>
                <a:spLocks noChangeArrowheads="1"/>
              </p:cNvSpPr>
              <p:nvPr/>
            </p:nvSpPr>
            <p:spPr bwMode="auto">
              <a:xfrm>
                <a:off x="1562" y="3609"/>
                <a:ext cx="174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2314" name="Rectangle 40"/>
              <p:cNvSpPr>
                <a:spLocks noChangeArrowheads="1"/>
              </p:cNvSpPr>
              <p:nvPr/>
            </p:nvSpPr>
            <p:spPr bwMode="auto">
              <a:xfrm>
                <a:off x="1295" y="3883"/>
                <a:ext cx="174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2315" name="Rectangle 41"/>
              <p:cNvSpPr>
                <a:spLocks noChangeArrowheads="1"/>
              </p:cNvSpPr>
              <p:nvPr/>
            </p:nvSpPr>
            <p:spPr bwMode="auto">
              <a:xfrm>
                <a:off x="1292" y="3609"/>
                <a:ext cx="174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2316" name="Rectangle 42"/>
              <p:cNvSpPr>
                <a:spLocks noChangeArrowheads="1"/>
              </p:cNvSpPr>
              <p:nvPr/>
            </p:nvSpPr>
            <p:spPr bwMode="auto">
              <a:xfrm>
                <a:off x="1712" y="3710"/>
                <a:ext cx="222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7" name="Rectangle 43"/>
              <p:cNvSpPr>
                <a:spLocks noChangeArrowheads="1"/>
              </p:cNvSpPr>
              <p:nvPr/>
            </p:nvSpPr>
            <p:spPr bwMode="auto">
              <a:xfrm>
                <a:off x="1424" y="3710"/>
                <a:ext cx="222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Symbol" pitchFamily="18" charset="2"/>
                  </a:rPr>
                  <a:t>´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7600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133600" y="457200"/>
            <a:ext cx="4273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66FF99"/>
                </a:solidFill>
              </a:rPr>
              <a:t>Multiplication of Fractions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303338" y="5511800"/>
            <a:ext cx="1755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whole piece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of chocolate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733800" y="5410200"/>
            <a:ext cx="13731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aseline="36000">
                <a:solidFill>
                  <a:srgbClr val="000000"/>
                </a:solidFill>
              </a:rPr>
              <a:t>5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8</a:t>
            </a:r>
            <a:r>
              <a:rPr lang="en-US">
                <a:solidFill>
                  <a:srgbClr val="000000"/>
                </a:solidFill>
              </a:rPr>
              <a:t> of the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whole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196013" y="5511800"/>
            <a:ext cx="1412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aseline="36000">
                <a:solidFill>
                  <a:srgbClr val="000000"/>
                </a:solidFill>
              </a:rPr>
              <a:t>2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of  </a:t>
            </a:r>
            <a:r>
              <a:rPr lang="en-US" sz="3200" baseline="36000">
                <a:solidFill>
                  <a:srgbClr val="000000"/>
                </a:solidFill>
              </a:rPr>
              <a:t>5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8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898525" y="1336675"/>
            <a:ext cx="71024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Examples 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On the other day, Jordan got </a:t>
            </a:r>
            <a:r>
              <a:rPr lang="en-US" sz="2800" baseline="36000">
                <a:solidFill>
                  <a:srgbClr val="FFFFFF"/>
                </a:solidFill>
              </a:rPr>
              <a:t>5</a:t>
            </a:r>
            <a:r>
              <a:rPr lang="en-US" sz="2800">
                <a:solidFill>
                  <a:srgbClr val="FFFFFF"/>
                </a:solidFill>
                <a:sym typeface="Symbol" pitchFamily="18" charset="2"/>
              </a:rPr>
              <a:t></a:t>
            </a:r>
            <a:r>
              <a:rPr lang="en-US" sz="2800" baseline="-16000">
                <a:solidFill>
                  <a:srgbClr val="FFFFFF"/>
                </a:solidFill>
              </a:rPr>
              <a:t>8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of a chocolate bar from his mom and he gave </a:t>
            </a:r>
            <a:r>
              <a:rPr lang="en-US" sz="2800" baseline="36000">
                <a:solidFill>
                  <a:srgbClr val="FFFFFF"/>
                </a:solidFill>
              </a:rPr>
              <a:t>2</a:t>
            </a:r>
            <a:r>
              <a:rPr lang="en-US" sz="2800">
                <a:solidFill>
                  <a:srgbClr val="FFFFFF"/>
                </a:solidFill>
                <a:sym typeface="Symbol" pitchFamily="18" charset="2"/>
              </a:rPr>
              <a:t></a:t>
            </a:r>
            <a:r>
              <a:rPr lang="en-US" sz="2800" baseline="-16000">
                <a:solidFill>
                  <a:srgbClr val="FFFFFF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of that to his younger brother.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3366FF"/>
                </a:solidFill>
              </a:rPr>
              <a:t>How much of the original bar did he give away?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3366FF"/>
                </a:solidFill>
              </a:rPr>
              <a:t>(click)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524000" y="3657600"/>
            <a:ext cx="1079500" cy="1727200"/>
          </a:xfrm>
          <a:prstGeom prst="rect">
            <a:avLst/>
          </a:prstGeom>
          <a:solidFill>
            <a:srgbClr val="A4372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810000" y="3657600"/>
            <a:ext cx="1079500" cy="1727200"/>
            <a:chOff x="1360" y="2040"/>
            <a:chExt cx="680" cy="1088"/>
          </a:xfrm>
        </p:grpSpPr>
        <p:sp>
          <p:nvSpPr>
            <p:cNvPr id="13337" name="Rectangle 17"/>
            <p:cNvSpPr>
              <a:spLocks noChangeArrowheads="1"/>
            </p:cNvSpPr>
            <p:nvPr/>
          </p:nvSpPr>
          <p:spPr bwMode="auto">
            <a:xfrm>
              <a:off x="1360" y="2448"/>
              <a:ext cx="680" cy="680"/>
            </a:xfrm>
            <a:prstGeom prst="rect">
              <a:avLst/>
            </a:prstGeom>
            <a:solidFill>
              <a:srgbClr val="A437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38" name="Rectangle 18"/>
            <p:cNvSpPr>
              <a:spLocks noChangeArrowheads="1"/>
            </p:cNvSpPr>
            <p:nvPr/>
          </p:nvSpPr>
          <p:spPr bwMode="auto">
            <a:xfrm>
              <a:off x="1360" y="2040"/>
              <a:ext cx="680" cy="1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3339" name="Group 19"/>
            <p:cNvGrpSpPr>
              <a:grpSpLocks/>
            </p:cNvGrpSpPr>
            <p:nvPr/>
          </p:nvGrpSpPr>
          <p:grpSpPr bwMode="auto">
            <a:xfrm>
              <a:off x="1360" y="2176"/>
              <a:ext cx="680" cy="816"/>
              <a:chOff x="1360" y="2176"/>
              <a:chExt cx="680" cy="816"/>
            </a:xfrm>
          </p:grpSpPr>
          <p:sp>
            <p:nvSpPr>
              <p:cNvPr id="13340" name="Line 20"/>
              <p:cNvSpPr>
                <a:spLocks noChangeShapeType="1"/>
              </p:cNvSpPr>
              <p:nvPr/>
            </p:nvSpPr>
            <p:spPr bwMode="auto">
              <a:xfrm>
                <a:off x="1360" y="2176"/>
                <a:ext cx="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1" name="Line 21"/>
              <p:cNvSpPr>
                <a:spLocks noChangeShapeType="1"/>
              </p:cNvSpPr>
              <p:nvPr/>
            </p:nvSpPr>
            <p:spPr bwMode="auto">
              <a:xfrm>
                <a:off x="1360" y="2312"/>
                <a:ext cx="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2" name="Line 22"/>
              <p:cNvSpPr>
                <a:spLocks noChangeShapeType="1"/>
              </p:cNvSpPr>
              <p:nvPr/>
            </p:nvSpPr>
            <p:spPr bwMode="auto">
              <a:xfrm>
                <a:off x="1360" y="2448"/>
                <a:ext cx="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3" name="Line 23"/>
              <p:cNvSpPr>
                <a:spLocks noChangeShapeType="1"/>
              </p:cNvSpPr>
              <p:nvPr/>
            </p:nvSpPr>
            <p:spPr bwMode="auto">
              <a:xfrm>
                <a:off x="1360" y="2584"/>
                <a:ext cx="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4" name="Line 24"/>
              <p:cNvSpPr>
                <a:spLocks noChangeShapeType="1"/>
              </p:cNvSpPr>
              <p:nvPr/>
            </p:nvSpPr>
            <p:spPr bwMode="auto">
              <a:xfrm>
                <a:off x="1360" y="2720"/>
                <a:ext cx="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5" name="Line 25"/>
              <p:cNvSpPr>
                <a:spLocks noChangeShapeType="1"/>
              </p:cNvSpPr>
              <p:nvPr/>
            </p:nvSpPr>
            <p:spPr bwMode="auto">
              <a:xfrm>
                <a:off x="1360" y="2856"/>
                <a:ext cx="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6" name="Line 26"/>
              <p:cNvSpPr>
                <a:spLocks noChangeShapeType="1"/>
              </p:cNvSpPr>
              <p:nvPr/>
            </p:nvSpPr>
            <p:spPr bwMode="auto">
              <a:xfrm>
                <a:off x="1360" y="2992"/>
                <a:ext cx="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324600" y="3657600"/>
            <a:ext cx="1079500" cy="1727200"/>
            <a:chOff x="2267" y="2040"/>
            <a:chExt cx="680" cy="1088"/>
          </a:xfrm>
        </p:grpSpPr>
        <p:sp>
          <p:nvSpPr>
            <p:cNvPr id="13322" name="Rectangle 28"/>
            <p:cNvSpPr>
              <a:spLocks noChangeArrowheads="1"/>
            </p:cNvSpPr>
            <p:nvPr/>
          </p:nvSpPr>
          <p:spPr bwMode="auto">
            <a:xfrm>
              <a:off x="2267" y="2448"/>
              <a:ext cx="680" cy="680"/>
            </a:xfrm>
            <a:prstGeom prst="rect">
              <a:avLst/>
            </a:prstGeom>
            <a:solidFill>
              <a:srgbClr val="A437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3" name="Rectangle 29"/>
            <p:cNvSpPr>
              <a:spLocks noChangeArrowheads="1"/>
            </p:cNvSpPr>
            <p:nvPr/>
          </p:nvSpPr>
          <p:spPr bwMode="auto">
            <a:xfrm>
              <a:off x="2267" y="2448"/>
              <a:ext cx="453" cy="6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3324" name="Group 30"/>
            <p:cNvGrpSpPr>
              <a:grpSpLocks/>
            </p:cNvGrpSpPr>
            <p:nvPr/>
          </p:nvGrpSpPr>
          <p:grpSpPr bwMode="auto">
            <a:xfrm>
              <a:off x="2267" y="2040"/>
              <a:ext cx="680" cy="1088"/>
              <a:chOff x="2267" y="2040"/>
              <a:chExt cx="680" cy="1088"/>
            </a:xfrm>
          </p:grpSpPr>
          <p:grpSp>
            <p:nvGrpSpPr>
              <p:cNvPr id="5" name="Group 31"/>
              <p:cNvGrpSpPr>
                <a:grpSpLocks/>
              </p:cNvGrpSpPr>
              <p:nvPr/>
            </p:nvGrpSpPr>
            <p:grpSpPr bwMode="auto">
              <a:xfrm>
                <a:off x="2267" y="2040"/>
                <a:ext cx="680" cy="1088"/>
                <a:chOff x="1360" y="2040"/>
                <a:chExt cx="680" cy="1088"/>
              </a:xfrm>
            </p:grpSpPr>
            <p:sp>
              <p:nvSpPr>
                <p:cNvPr id="13334" name="Rectangle 32"/>
                <p:cNvSpPr>
                  <a:spLocks noChangeArrowheads="1"/>
                </p:cNvSpPr>
                <p:nvPr/>
              </p:nvSpPr>
              <p:spPr bwMode="auto">
                <a:xfrm>
                  <a:off x="1360" y="2040"/>
                  <a:ext cx="680" cy="10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5" name="Line 33"/>
                <p:cNvSpPr>
                  <a:spLocks noChangeShapeType="1"/>
                </p:cNvSpPr>
                <p:nvPr/>
              </p:nvSpPr>
              <p:spPr bwMode="auto">
                <a:xfrm>
                  <a:off x="1586" y="2040"/>
                  <a:ext cx="0" cy="10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6" name="Line 34"/>
                <p:cNvSpPr>
                  <a:spLocks noChangeShapeType="1"/>
                </p:cNvSpPr>
                <p:nvPr/>
              </p:nvSpPr>
              <p:spPr bwMode="auto">
                <a:xfrm>
                  <a:off x="1813" y="2040"/>
                  <a:ext cx="0" cy="10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326" name="Group 35"/>
              <p:cNvGrpSpPr>
                <a:grpSpLocks/>
              </p:cNvGrpSpPr>
              <p:nvPr/>
            </p:nvGrpSpPr>
            <p:grpSpPr bwMode="auto">
              <a:xfrm>
                <a:off x="2267" y="2176"/>
                <a:ext cx="680" cy="816"/>
                <a:chOff x="1360" y="2176"/>
                <a:chExt cx="680" cy="816"/>
              </a:xfrm>
            </p:grpSpPr>
            <p:sp>
              <p:nvSpPr>
                <p:cNvPr id="13327" name="Line 36"/>
                <p:cNvSpPr>
                  <a:spLocks noChangeShapeType="1"/>
                </p:cNvSpPr>
                <p:nvPr/>
              </p:nvSpPr>
              <p:spPr bwMode="auto">
                <a:xfrm>
                  <a:off x="1360" y="2176"/>
                  <a:ext cx="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28" name="Line 37"/>
                <p:cNvSpPr>
                  <a:spLocks noChangeShapeType="1"/>
                </p:cNvSpPr>
                <p:nvPr/>
              </p:nvSpPr>
              <p:spPr bwMode="auto">
                <a:xfrm>
                  <a:off x="1360" y="2312"/>
                  <a:ext cx="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29" name="Line 38"/>
                <p:cNvSpPr>
                  <a:spLocks noChangeShapeType="1"/>
                </p:cNvSpPr>
                <p:nvPr/>
              </p:nvSpPr>
              <p:spPr bwMode="auto">
                <a:xfrm>
                  <a:off x="1360" y="2448"/>
                  <a:ext cx="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0" name="Line 39"/>
                <p:cNvSpPr>
                  <a:spLocks noChangeShapeType="1"/>
                </p:cNvSpPr>
                <p:nvPr/>
              </p:nvSpPr>
              <p:spPr bwMode="auto">
                <a:xfrm>
                  <a:off x="1360" y="2584"/>
                  <a:ext cx="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1" name="Line 40"/>
                <p:cNvSpPr>
                  <a:spLocks noChangeShapeType="1"/>
                </p:cNvSpPr>
                <p:nvPr/>
              </p:nvSpPr>
              <p:spPr bwMode="auto">
                <a:xfrm>
                  <a:off x="1360" y="2720"/>
                  <a:ext cx="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2" name="Line 41"/>
                <p:cNvSpPr>
                  <a:spLocks noChangeShapeType="1"/>
                </p:cNvSpPr>
                <p:nvPr/>
              </p:nvSpPr>
              <p:spPr bwMode="auto">
                <a:xfrm>
                  <a:off x="1360" y="2856"/>
                  <a:ext cx="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3" name="Line 42"/>
                <p:cNvSpPr>
                  <a:spLocks noChangeShapeType="1"/>
                </p:cNvSpPr>
                <p:nvPr/>
              </p:nvSpPr>
              <p:spPr bwMode="auto">
                <a:xfrm>
                  <a:off x="1360" y="2992"/>
                  <a:ext cx="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84127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8" grpId="0" autoUpdateAnimBg="0"/>
      <p:bldP spid="13320" grpId="0" autoUpdateAnimBg="0"/>
      <p:bldP spid="133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6"/>
          <p:cNvSpPr txBox="1">
            <a:spLocks noChangeArrowheads="1"/>
          </p:cNvSpPr>
          <p:nvPr/>
        </p:nvSpPr>
        <p:spPr bwMode="auto">
          <a:xfrm>
            <a:off x="2133600" y="457200"/>
            <a:ext cx="4273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66FF99"/>
                </a:solidFill>
              </a:rPr>
              <a:t>Multiplication of Fractions</a:t>
            </a:r>
          </a:p>
        </p:txBody>
      </p:sp>
      <p:sp>
        <p:nvSpPr>
          <p:cNvPr id="14339" name="Rectangle 1028"/>
          <p:cNvSpPr>
            <a:spLocks noChangeArrowheads="1"/>
          </p:cNvSpPr>
          <p:nvPr/>
        </p:nvSpPr>
        <p:spPr bwMode="auto">
          <a:xfrm>
            <a:off x="1143000" y="3200400"/>
            <a:ext cx="1336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aseline="36000">
                <a:solidFill>
                  <a:srgbClr val="000000"/>
                </a:solidFill>
              </a:rPr>
              <a:t>2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 sz="2400">
                <a:solidFill>
                  <a:srgbClr val="000000"/>
                </a:solidFill>
              </a:rPr>
              <a:t> of  </a:t>
            </a:r>
            <a:r>
              <a:rPr lang="en-US" sz="3200" baseline="36000">
                <a:solidFill>
                  <a:srgbClr val="000000"/>
                </a:solidFill>
              </a:rPr>
              <a:t>5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4342" name="Text Box 1030"/>
          <p:cNvSpPr txBox="1">
            <a:spLocks noChangeArrowheads="1"/>
          </p:cNvSpPr>
          <p:nvPr/>
        </p:nvSpPr>
        <p:spPr bwMode="auto">
          <a:xfrm>
            <a:off x="2819400" y="1295400"/>
            <a:ext cx="6096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 the diagram we see that the whole is cut into 3 columns and 8 rows, hence there should be      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       3 × 8 = 24 equal pieces in the whole.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 yellow portion has 2 columns and 5 rows, hence it has 2 × 5 = 10 such pieces.</a:t>
            </a:r>
          </a:p>
        </p:txBody>
      </p:sp>
      <p:sp>
        <p:nvSpPr>
          <p:cNvPr id="14343" name="Text Box 1031"/>
          <p:cNvSpPr txBox="1">
            <a:spLocks noChangeArrowheads="1"/>
          </p:cNvSpPr>
          <p:nvPr/>
        </p:nvSpPr>
        <p:spPr bwMode="auto">
          <a:xfrm>
            <a:off x="974725" y="4278313"/>
            <a:ext cx="748347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This shows that the yellow portions takes up </a:t>
            </a:r>
            <a:r>
              <a:rPr lang="en-US" sz="3200" baseline="36000">
                <a:solidFill>
                  <a:srgbClr val="000000"/>
                </a:solidFill>
              </a:rPr>
              <a:t>10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24</a:t>
            </a:r>
            <a:r>
              <a:rPr lang="en-US">
                <a:solidFill>
                  <a:srgbClr val="000000"/>
                </a:solidFill>
              </a:rPr>
              <a:t> of the whole.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             </a:t>
            </a:r>
            <a:r>
              <a:rPr lang="en-US">
                <a:solidFill>
                  <a:srgbClr val="000000"/>
                </a:solidFill>
              </a:rPr>
              <a:t>i.e.</a:t>
            </a:r>
          </a:p>
        </p:txBody>
      </p:sp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1219200" y="1219200"/>
            <a:ext cx="1079500" cy="1727200"/>
            <a:chOff x="2267" y="2040"/>
            <a:chExt cx="680" cy="1088"/>
          </a:xfrm>
        </p:grpSpPr>
        <p:sp>
          <p:nvSpPr>
            <p:cNvPr id="14364" name="Rectangle 1034"/>
            <p:cNvSpPr>
              <a:spLocks noChangeArrowheads="1"/>
            </p:cNvSpPr>
            <p:nvPr/>
          </p:nvSpPr>
          <p:spPr bwMode="auto">
            <a:xfrm>
              <a:off x="2267" y="2448"/>
              <a:ext cx="680" cy="680"/>
            </a:xfrm>
            <a:prstGeom prst="rect">
              <a:avLst/>
            </a:prstGeom>
            <a:solidFill>
              <a:srgbClr val="A4372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65" name="Rectangle 1035"/>
            <p:cNvSpPr>
              <a:spLocks noChangeArrowheads="1"/>
            </p:cNvSpPr>
            <p:nvPr/>
          </p:nvSpPr>
          <p:spPr bwMode="auto">
            <a:xfrm>
              <a:off x="2267" y="2448"/>
              <a:ext cx="453" cy="6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4366" name="Group 1036"/>
            <p:cNvGrpSpPr>
              <a:grpSpLocks/>
            </p:cNvGrpSpPr>
            <p:nvPr/>
          </p:nvGrpSpPr>
          <p:grpSpPr bwMode="auto">
            <a:xfrm>
              <a:off x="2267" y="2040"/>
              <a:ext cx="680" cy="1088"/>
              <a:chOff x="2267" y="2040"/>
              <a:chExt cx="680" cy="1088"/>
            </a:xfrm>
          </p:grpSpPr>
          <p:grpSp>
            <p:nvGrpSpPr>
              <p:cNvPr id="14367" name="Group 1037"/>
              <p:cNvGrpSpPr>
                <a:grpSpLocks/>
              </p:cNvGrpSpPr>
              <p:nvPr/>
            </p:nvGrpSpPr>
            <p:grpSpPr bwMode="auto">
              <a:xfrm>
                <a:off x="2267" y="2040"/>
                <a:ext cx="680" cy="1088"/>
                <a:chOff x="1360" y="2040"/>
                <a:chExt cx="680" cy="1088"/>
              </a:xfrm>
            </p:grpSpPr>
            <p:sp>
              <p:nvSpPr>
                <p:cNvPr id="14376" name="Rectangle 1038"/>
                <p:cNvSpPr>
                  <a:spLocks noChangeArrowheads="1"/>
                </p:cNvSpPr>
                <p:nvPr/>
              </p:nvSpPr>
              <p:spPr bwMode="auto">
                <a:xfrm>
                  <a:off x="1360" y="2040"/>
                  <a:ext cx="680" cy="10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77" name="Line 1039"/>
                <p:cNvSpPr>
                  <a:spLocks noChangeShapeType="1"/>
                </p:cNvSpPr>
                <p:nvPr/>
              </p:nvSpPr>
              <p:spPr bwMode="auto">
                <a:xfrm>
                  <a:off x="1586" y="2040"/>
                  <a:ext cx="0" cy="10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78" name="Line 1040"/>
                <p:cNvSpPr>
                  <a:spLocks noChangeShapeType="1"/>
                </p:cNvSpPr>
                <p:nvPr/>
              </p:nvSpPr>
              <p:spPr bwMode="auto">
                <a:xfrm>
                  <a:off x="1813" y="2040"/>
                  <a:ext cx="0" cy="10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368" name="Group 1041"/>
              <p:cNvGrpSpPr>
                <a:grpSpLocks/>
              </p:cNvGrpSpPr>
              <p:nvPr/>
            </p:nvGrpSpPr>
            <p:grpSpPr bwMode="auto">
              <a:xfrm>
                <a:off x="2267" y="2176"/>
                <a:ext cx="680" cy="816"/>
                <a:chOff x="1360" y="2176"/>
                <a:chExt cx="680" cy="816"/>
              </a:xfrm>
            </p:grpSpPr>
            <p:sp>
              <p:nvSpPr>
                <p:cNvPr id="14369" name="Line 1042"/>
                <p:cNvSpPr>
                  <a:spLocks noChangeShapeType="1"/>
                </p:cNvSpPr>
                <p:nvPr/>
              </p:nvSpPr>
              <p:spPr bwMode="auto">
                <a:xfrm>
                  <a:off x="1360" y="2176"/>
                  <a:ext cx="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70" name="Line 1043"/>
                <p:cNvSpPr>
                  <a:spLocks noChangeShapeType="1"/>
                </p:cNvSpPr>
                <p:nvPr/>
              </p:nvSpPr>
              <p:spPr bwMode="auto">
                <a:xfrm>
                  <a:off x="1360" y="2312"/>
                  <a:ext cx="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71" name="Line 1044"/>
                <p:cNvSpPr>
                  <a:spLocks noChangeShapeType="1"/>
                </p:cNvSpPr>
                <p:nvPr/>
              </p:nvSpPr>
              <p:spPr bwMode="auto">
                <a:xfrm>
                  <a:off x="1360" y="2448"/>
                  <a:ext cx="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72" name="Line 1045"/>
                <p:cNvSpPr>
                  <a:spLocks noChangeShapeType="1"/>
                </p:cNvSpPr>
                <p:nvPr/>
              </p:nvSpPr>
              <p:spPr bwMode="auto">
                <a:xfrm>
                  <a:off x="1360" y="2584"/>
                  <a:ext cx="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73" name="Line 1046"/>
                <p:cNvSpPr>
                  <a:spLocks noChangeShapeType="1"/>
                </p:cNvSpPr>
                <p:nvPr/>
              </p:nvSpPr>
              <p:spPr bwMode="auto">
                <a:xfrm>
                  <a:off x="1360" y="2720"/>
                  <a:ext cx="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74" name="Line 1047"/>
                <p:cNvSpPr>
                  <a:spLocks noChangeShapeType="1"/>
                </p:cNvSpPr>
                <p:nvPr/>
              </p:nvSpPr>
              <p:spPr bwMode="auto">
                <a:xfrm>
                  <a:off x="1360" y="2856"/>
                  <a:ext cx="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75" name="Line 1048"/>
                <p:cNvSpPr>
                  <a:spLocks noChangeShapeType="1"/>
                </p:cNvSpPr>
                <p:nvPr/>
              </p:nvSpPr>
              <p:spPr bwMode="auto">
                <a:xfrm>
                  <a:off x="1360" y="2992"/>
                  <a:ext cx="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2667000" y="5426075"/>
            <a:ext cx="2317750" cy="833438"/>
            <a:chOff x="2667000" y="5425889"/>
            <a:chExt cx="2317751" cy="834184"/>
          </a:xfrm>
        </p:grpSpPr>
        <p:sp>
          <p:nvSpPr>
            <p:cNvPr id="14344" name="Rectangle 1087"/>
            <p:cNvSpPr>
              <a:spLocks noChangeArrowheads="1"/>
            </p:cNvSpPr>
            <p:nvPr/>
          </p:nvSpPr>
          <p:spPr bwMode="auto">
            <a:xfrm>
              <a:off x="3852022" y="5820335"/>
              <a:ext cx="349250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5" name="AutoShape 1070"/>
            <p:cNvSpPr>
              <a:spLocks noChangeAspect="1" noChangeArrowheads="1" noTextEdit="1"/>
            </p:cNvSpPr>
            <p:nvPr/>
          </p:nvSpPr>
          <p:spPr bwMode="auto">
            <a:xfrm>
              <a:off x="2667000" y="5435600"/>
              <a:ext cx="22606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6" name="Line 1072"/>
            <p:cNvSpPr>
              <a:spLocks noChangeShapeType="1"/>
            </p:cNvSpPr>
            <p:nvPr/>
          </p:nvSpPr>
          <p:spPr bwMode="auto">
            <a:xfrm>
              <a:off x="2717800" y="5843588"/>
              <a:ext cx="1778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7" name="Line 1073"/>
            <p:cNvSpPr>
              <a:spLocks noChangeShapeType="1"/>
            </p:cNvSpPr>
            <p:nvPr/>
          </p:nvSpPr>
          <p:spPr bwMode="auto">
            <a:xfrm>
              <a:off x="3159125" y="5843588"/>
              <a:ext cx="1936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8" name="Line 1074"/>
            <p:cNvSpPr>
              <a:spLocks noChangeShapeType="1"/>
            </p:cNvSpPr>
            <p:nvPr/>
          </p:nvSpPr>
          <p:spPr bwMode="auto">
            <a:xfrm>
              <a:off x="3652838" y="5843588"/>
              <a:ext cx="5381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9" name="Line 1075"/>
            <p:cNvSpPr>
              <a:spLocks noChangeShapeType="1"/>
            </p:cNvSpPr>
            <p:nvPr/>
          </p:nvSpPr>
          <p:spPr bwMode="auto">
            <a:xfrm>
              <a:off x="4537074" y="5843588"/>
              <a:ext cx="3397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50" name="Rectangle 1076"/>
            <p:cNvSpPr>
              <a:spLocks noChangeArrowheads="1"/>
            </p:cNvSpPr>
            <p:nvPr/>
          </p:nvSpPr>
          <p:spPr bwMode="auto">
            <a:xfrm>
              <a:off x="4557713" y="5843588"/>
              <a:ext cx="427038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14351" name="Rectangle 1077"/>
            <p:cNvSpPr>
              <a:spLocks noChangeArrowheads="1"/>
            </p:cNvSpPr>
            <p:nvPr/>
          </p:nvSpPr>
          <p:spPr bwMode="auto">
            <a:xfrm>
              <a:off x="4541838" y="5454650"/>
              <a:ext cx="427038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4352" name="Rectangle 1078"/>
            <p:cNvSpPr>
              <a:spLocks noChangeArrowheads="1"/>
            </p:cNvSpPr>
            <p:nvPr/>
          </p:nvSpPr>
          <p:spPr bwMode="auto">
            <a:xfrm>
              <a:off x="4043363" y="5843588"/>
              <a:ext cx="274638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4353" name="Rectangle 1079"/>
            <p:cNvSpPr>
              <a:spLocks noChangeArrowheads="1"/>
            </p:cNvSpPr>
            <p:nvPr/>
          </p:nvSpPr>
          <p:spPr bwMode="auto">
            <a:xfrm>
              <a:off x="3676650" y="5843588"/>
              <a:ext cx="274638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4354" name="Rectangle 1080"/>
            <p:cNvSpPr>
              <a:spLocks noChangeArrowheads="1"/>
            </p:cNvSpPr>
            <p:nvPr/>
          </p:nvSpPr>
          <p:spPr bwMode="auto">
            <a:xfrm>
              <a:off x="4054475" y="5454650"/>
              <a:ext cx="274638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355" name="Rectangle 1081"/>
            <p:cNvSpPr>
              <a:spLocks noChangeArrowheads="1"/>
            </p:cNvSpPr>
            <p:nvPr/>
          </p:nvSpPr>
          <p:spPr bwMode="auto">
            <a:xfrm>
              <a:off x="3673475" y="5454650"/>
              <a:ext cx="274638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4356" name="Rectangle 1082"/>
            <p:cNvSpPr>
              <a:spLocks noChangeArrowheads="1"/>
            </p:cNvSpPr>
            <p:nvPr/>
          </p:nvSpPr>
          <p:spPr bwMode="auto">
            <a:xfrm>
              <a:off x="3168650" y="5843588"/>
              <a:ext cx="274638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4357" name="Rectangle 1083"/>
            <p:cNvSpPr>
              <a:spLocks noChangeArrowheads="1"/>
            </p:cNvSpPr>
            <p:nvPr/>
          </p:nvSpPr>
          <p:spPr bwMode="auto">
            <a:xfrm>
              <a:off x="3170238" y="5454650"/>
              <a:ext cx="274638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358" name="Rectangle 1084"/>
            <p:cNvSpPr>
              <a:spLocks noChangeArrowheads="1"/>
            </p:cNvSpPr>
            <p:nvPr/>
          </p:nvSpPr>
          <p:spPr bwMode="auto">
            <a:xfrm>
              <a:off x="2738438" y="5843588"/>
              <a:ext cx="274638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4359" name="Rectangle 1085"/>
            <p:cNvSpPr>
              <a:spLocks noChangeArrowheads="1"/>
            </p:cNvSpPr>
            <p:nvPr/>
          </p:nvSpPr>
          <p:spPr bwMode="auto">
            <a:xfrm>
              <a:off x="2738438" y="5454650"/>
              <a:ext cx="274638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4360" name="Rectangle 1086"/>
            <p:cNvSpPr>
              <a:spLocks noChangeArrowheads="1"/>
            </p:cNvSpPr>
            <p:nvPr/>
          </p:nvSpPr>
          <p:spPr bwMode="auto">
            <a:xfrm>
              <a:off x="4294188" y="5613400"/>
              <a:ext cx="349250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61" name="Rectangle 1088"/>
            <p:cNvSpPr>
              <a:spLocks noChangeArrowheads="1"/>
            </p:cNvSpPr>
            <p:nvPr/>
          </p:nvSpPr>
          <p:spPr bwMode="auto">
            <a:xfrm>
              <a:off x="3854824" y="5425889"/>
              <a:ext cx="349250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62" name="Rectangle 1089"/>
            <p:cNvSpPr>
              <a:spLocks noChangeArrowheads="1"/>
            </p:cNvSpPr>
            <p:nvPr/>
          </p:nvSpPr>
          <p:spPr bwMode="auto">
            <a:xfrm>
              <a:off x="3409950" y="5613400"/>
              <a:ext cx="349250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63" name="Rectangle 1090"/>
            <p:cNvSpPr>
              <a:spLocks noChangeArrowheads="1"/>
            </p:cNvSpPr>
            <p:nvPr/>
          </p:nvSpPr>
          <p:spPr bwMode="auto">
            <a:xfrm>
              <a:off x="2944813" y="5613400"/>
              <a:ext cx="349250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5868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p" autoUpdateAnimBg="0"/>
      <p:bldP spid="1434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050"/>
          <p:cNvSpPr txBox="1">
            <a:spLocks noChangeArrowheads="1"/>
          </p:cNvSpPr>
          <p:nvPr/>
        </p:nvSpPr>
        <p:spPr bwMode="auto">
          <a:xfrm>
            <a:off x="2133600" y="457200"/>
            <a:ext cx="4273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66FF99"/>
                </a:solidFill>
              </a:rPr>
              <a:t>Multiplication of Fractions</a:t>
            </a:r>
          </a:p>
        </p:txBody>
      </p:sp>
      <p:sp>
        <p:nvSpPr>
          <p:cNvPr id="15363" name="Text Box 2051"/>
          <p:cNvSpPr txBox="1">
            <a:spLocks noChangeArrowheads="1"/>
          </p:cNvSpPr>
          <p:nvPr/>
        </p:nvSpPr>
        <p:spPr bwMode="auto">
          <a:xfrm>
            <a:off x="1219200" y="1447800"/>
            <a:ext cx="1743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Conclusion:</a:t>
            </a:r>
            <a:endParaRPr lang="en-US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5364" name="Object 2048"/>
          <p:cNvGraphicFramePr>
            <a:graphicFrameLocks noChangeAspect="1"/>
          </p:cNvGraphicFramePr>
          <p:nvPr/>
        </p:nvGraphicFramePr>
        <p:xfrm>
          <a:off x="3276600" y="1600200"/>
          <a:ext cx="17335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3" imgW="838232" imgH="380935" progId="Equation.3">
                  <p:embed/>
                </p:oleObj>
              </mc:Choice>
              <mc:Fallback>
                <p:oleObj name="Equation" r:id="rId3" imgW="838232" imgH="3809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00200"/>
                        <a:ext cx="17335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2054"/>
          <p:cNvSpPr txBox="1">
            <a:spLocks noChangeArrowheads="1"/>
          </p:cNvSpPr>
          <p:nvPr/>
        </p:nvSpPr>
        <p:spPr bwMode="auto">
          <a:xfrm>
            <a:off x="1143000" y="2606675"/>
            <a:ext cx="1712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Exercises:</a:t>
            </a:r>
            <a:endParaRPr lang="en-US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1. Calculate </a:t>
            </a:r>
          </a:p>
        </p:txBody>
      </p:sp>
      <p:sp>
        <p:nvSpPr>
          <p:cNvPr id="17419" name="Text Box 2059"/>
          <p:cNvSpPr txBox="1">
            <a:spLocks noChangeArrowheads="1"/>
          </p:cNvSpPr>
          <p:nvPr/>
        </p:nvSpPr>
        <p:spPr bwMode="auto">
          <a:xfrm>
            <a:off x="4267200" y="3783013"/>
            <a:ext cx="383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(after dividing top and bottom by 2)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422" name="Text Box 2062"/>
          <p:cNvSpPr txBox="1">
            <a:spLocks noChangeArrowheads="1"/>
          </p:cNvSpPr>
          <p:nvPr/>
        </p:nvSpPr>
        <p:spPr bwMode="auto">
          <a:xfrm>
            <a:off x="1143000" y="4511675"/>
            <a:ext cx="171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2. Calculate </a:t>
            </a:r>
          </a:p>
        </p:txBody>
      </p:sp>
      <p:sp>
        <p:nvSpPr>
          <p:cNvPr id="17426" name="Text Box 2066"/>
          <p:cNvSpPr txBox="1">
            <a:spLocks noChangeArrowheads="1"/>
          </p:cNvSpPr>
          <p:nvPr/>
        </p:nvSpPr>
        <p:spPr bwMode="auto">
          <a:xfrm>
            <a:off x="1143000" y="5578475"/>
            <a:ext cx="163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3. Calculate</a:t>
            </a:r>
          </a:p>
        </p:txBody>
      </p:sp>
      <p:grpSp>
        <p:nvGrpSpPr>
          <p:cNvPr id="2" name="Group 2108"/>
          <p:cNvGrpSpPr>
            <a:grpSpLocks noChangeAspect="1"/>
          </p:cNvGrpSpPr>
          <p:nvPr/>
        </p:nvGrpSpPr>
        <p:grpSpPr bwMode="auto">
          <a:xfrm>
            <a:off x="3656013" y="2933700"/>
            <a:ext cx="965200" cy="871538"/>
            <a:chOff x="2303" y="1848"/>
            <a:chExt cx="608" cy="549"/>
          </a:xfrm>
        </p:grpSpPr>
        <p:sp>
          <p:nvSpPr>
            <p:cNvPr id="15459" name="AutoShape 2107"/>
            <p:cNvSpPr>
              <a:spLocks noChangeAspect="1" noChangeArrowheads="1" noTextEdit="1"/>
            </p:cNvSpPr>
            <p:nvPr/>
          </p:nvSpPr>
          <p:spPr bwMode="auto">
            <a:xfrm>
              <a:off x="2303" y="1858"/>
              <a:ext cx="576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0" name="Line 2109"/>
            <p:cNvSpPr>
              <a:spLocks noChangeShapeType="1"/>
            </p:cNvSpPr>
            <p:nvPr/>
          </p:nvSpPr>
          <p:spPr bwMode="auto">
            <a:xfrm>
              <a:off x="2485" y="2115"/>
              <a:ext cx="3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1" name="Rectangle 2110"/>
            <p:cNvSpPr>
              <a:spLocks noChangeArrowheads="1"/>
            </p:cNvSpPr>
            <p:nvPr/>
          </p:nvSpPr>
          <p:spPr bwMode="auto">
            <a:xfrm>
              <a:off x="2738" y="2142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5462" name="Rectangle 2111"/>
            <p:cNvSpPr>
              <a:spLocks noChangeArrowheads="1"/>
            </p:cNvSpPr>
            <p:nvPr/>
          </p:nvSpPr>
          <p:spPr bwMode="auto">
            <a:xfrm>
              <a:off x="2498" y="2142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5463" name="Rectangle 2112"/>
            <p:cNvSpPr>
              <a:spLocks noChangeArrowheads="1"/>
            </p:cNvSpPr>
            <p:nvPr/>
          </p:nvSpPr>
          <p:spPr bwMode="auto">
            <a:xfrm>
              <a:off x="2734" y="1870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464" name="Rectangle 2113"/>
            <p:cNvSpPr>
              <a:spLocks noChangeArrowheads="1"/>
            </p:cNvSpPr>
            <p:nvPr/>
          </p:nvSpPr>
          <p:spPr bwMode="auto">
            <a:xfrm>
              <a:off x="2494" y="1870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465" name="Rectangle 2114"/>
            <p:cNvSpPr>
              <a:spLocks noChangeArrowheads="1"/>
            </p:cNvSpPr>
            <p:nvPr/>
          </p:nvSpPr>
          <p:spPr bwMode="auto">
            <a:xfrm>
              <a:off x="2612" y="2120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6" name="Rectangle 2115"/>
            <p:cNvSpPr>
              <a:spLocks noChangeArrowheads="1"/>
            </p:cNvSpPr>
            <p:nvPr/>
          </p:nvSpPr>
          <p:spPr bwMode="auto">
            <a:xfrm>
              <a:off x="2602" y="1848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7" name="Rectangle 2116"/>
            <p:cNvSpPr>
              <a:spLocks noChangeArrowheads="1"/>
            </p:cNvSpPr>
            <p:nvPr/>
          </p:nvSpPr>
          <p:spPr bwMode="auto">
            <a:xfrm>
              <a:off x="2332" y="1970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118"/>
          <p:cNvGrpSpPr>
            <a:grpSpLocks noChangeAspect="1"/>
          </p:cNvGrpSpPr>
          <p:nvPr/>
        </p:nvGrpSpPr>
        <p:grpSpPr bwMode="auto">
          <a:xfrm>
            <a:off x="2835275" y="2946402"/>
            <a:ext cx="788988" cy="854076"/>
            <a:chOff x="1786" y="1856"/>
            <a:chExt cx="497" cy="538"/>
          </a:xfrm>
        </p:grpSpPr>
        <p:sp>
          <p:nvSpPr>
            <p:cNvPr id="15451" name="AutoShape 2117"/>
            <p:cNvSpPr>
              <a:spLocks noChangeAspect="1" noChangeArrowheads="1" noTextEdit="1"/>
            </p:cNvSpPr>
            <p:nvPr/>
          </p:nvSpPr>
          <p:spPr bwMode="auto">
            <a:xfrm>
              <a:off x="1786" y="1856"/>
              <a:ext cx="465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52" name="Line 2119"/>
            <p:cNvSpPr>
              <a:spLocks noChangeShapeType="1"/>
            </p:cNvSpPr>
            <p:nvPr/>
          </p:nvSpPr>
          <p:spPr bwMode="auto">
            <a:xfrm>
              <a:off x="1818" y="2113"/>
              <a:ext cx="1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53" name="Line 2120"/>
            <p:cNvSpPr>
              <a:spLocks noChangeShapeType="1"/>
            </p:cNvSpPr>
            <p:nvPr/>
          </p:nvSpPr>
          <p:spPr bwMode="auto">
            <a:xfrm flipV="1">
              <a:off x="2097" y="2113"/>
              <a:ext cx="1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54" name="Rectangle 2121"/>
            <p:cNvSpPr>
              <a:spLocks noChangeArrowheads="1"/>
            </p:cNvSpPr>
            <p:nvPr/>
          </p:nvSpPr>
          <p:spPr bwMode="auto">
            <a:xfrm>
              <a:off x="2108" y="2140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5455" name="Rectangle 2122"/>
            <p:cNvSpPr>
              <a:spLocks noChangeArrowheads="1"/>
            </p:cNvSpPr>
            <p:nvPr/>
          </p:nvSpPr>
          <p:spPr bwMode="auto">
            <a:xfrm>
              <a:off x="2110" y="1868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456" name="Rectangle 2123"/>
            <p:cNvSpPr>
              <a:spLocks noChangeArrowheads="1"/>
            </p:cNvSpPr>
            <p:nvPr/>
          </p:nvSpPr>
          <p:spPr bwMode="auto">
            <a:xfrm>
              <a:off x="1831" y="2140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5457" name="Rectangle 2124"/>
            <p:cNvSpPr>
              <a:spLocks noChangeArrowheads="1"/>
            </p:cNvSpPr>
            <p:nvPr/>
          </p:nvSpPr>
          <p:spPr bwMode="auto">
            <a:xfrm>
              <a:off x="1831" y="1868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458" name="Rectangle 2125"/>
            <p:cNvSpPr>
              <a:spLocks noChangeArrowheads="1"/>
            </p:cNvSpPr>
            <p:nvPr/>
          </p:nvSpPr>
          <p:spPr bwMode="auto">
            <a:xfrm>
              <a:off x="1961" y="1968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127"/>
          <p:cNvGrpSpPr>
            <a:grpSpLocks noChangeAspect="1"/>
          </p:cNvGrpSpPr>
          <p:nvPr/>
        </p:nvGrpSpPr>
        <p:grpSpPr bwMode="auto">
          <a:xfrm>
            <a:off x="4724400" y="2933700"/>
            <a:ext cx="914400" cy="865188"/>
            <a:chOff x="3120" y="1848"/>
            <a:chExt cx="576" cy="545"/>
          </a:xfrm>
        </p:grpSpPr>
        <p:sp>
          <p:nvSpPr>
            <p:cNvPr id="15446" name="AutoShape 2126"/>
            <p:cNvSpPr>
              <a:spLocks noChangeAspect="1" noChangeArrowheads="1" noTextEdit="1"/>
            </p:cNvSpPr>
            <p:nvPr/>
          </p:nvSpPr>
          <p:spPr bwMode="auto">
            <a:xfrm>
              <a:off x="3120" y="1858"/>
              <a:ext cx="576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47" name="Line 2128"/>
            <p:cNvSpPr>
              <a:spLocks noChangeShapeType="1"/>
            </p:cNvSpPr>
            <p:nvPr/>
          </p:nvSpPr>
          <p:spPr bwMode="auto">
            <a:xfrm>
              <a:off x="3302" y="2115"/>
              <a:ext cx="3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48" name="Rectangle 2133"/>
            <p:cNvSpPr>
              <a:spLocks noChangeArrowheads="1"/>
            </p:cNvSpPr>
            <p:nvPr/>
          </p:nvSpPr>
          <p:spPr bwMode="auto">
            <a:xfrm>
              <a:off x="3393" y="2160"/>
              <a:ext cx="1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20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49" name="Rectangle 2134"/>
            <p:cNvSpPr>
              <a:spLocks noChangeArrowheads="1"/>
            </p:cNvSpPr>
            <p:nvPr/>
          </p:nvSpPr>
          <p:spPr bwMode="auto">
            <a:xfrm>
              <a:off x="3437" y="1848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6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50" name="Rectangle 2135"/>
            <p:cNvSpPr>
              <a:spLocks noChangeArrowheads="1"/>
            </p:cNvSpPr>
            <p:nvPr/>
          </p:nvSpPr>
          <p:spPr bwMode="auto">
            <a:xfrm>
              <a:off x="3149" y="197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137"/>
          <p:cNvGrpSpPr>
            <a:grpSpLocks noChangeAspect="1"/>
          </p:cNvGrpSpPr>
          <p:nvPr/>
        </p:nvGrpSpPr>
        <p:grpSpPr bwMode="auto">
          <a:xfrm>
            <a:off x="5715000" y="2949575"/>
            <a:ext cx="661988" cy="815975"/>
            <a:chOff x="3888" y="1858"/>
            <a:chExt cx="417" cy="514"/>
          </a:xfrm>
        </p:grpSpPr>
        <p:sp>
          <p:nvSpPr>
            <p:cNvPr id="15441" name="AutoShape 2136"/>
            <p:cNvSpPr>
              <a:spLocks noChangeAspect="1" noChangeArrowheads="1" noTextEdit="1"/>
            </p:cNvSpPr>
            <p:nvPr/>
          </p:nvSpPr>
          <p:spPr bwMode="auto">
            <a:xfrm>
              <a:off x="3888" y="1858"/>
              <a:ext cx="417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42" name="Line 2138"/>
            <p:cNvSpPr>
              <a:spLocks noChangeShapeType="1"/>
            </p:cNvSpPr>
            <p:nvPr/>
          </p:nvSpPr>
          <p:spPr bwMode="auto">
            <a:xfrm>
              <a:off x="4070" y="2115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43" name="Rectangle 2139"/>
            <p:cNvSpPr>
              <a:spLocks noChangeArrowheads="1"/>
            </p:cNvSpPr>
            <p:nvPr/>
          </p:nvSpPr>
          <p:spPr bwMode="auto">
            <a:xfrm>
              <a:off x="4062" y="2142"/>
              <a:ext cx="19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5444" name="Rectangle 2140"/>
            <p:cNvSpPr>
              <a:spLocks noChangeArrowheads="1"/>
            </p:cNvSpPr>
            <p:nvPr/>
          </p:nvSpPr>
          <p:spPr bwMode="auto">
            <a:xfrm>
              <a:off x="4121" y="187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445" name="Rectangle 2141"/>
            <p:cNvSpPr>
              <a:spLocks noChangeArrowheads="1"/>
            </p:cNvSpPr>
            <p:nvPr/>
          </p:nvSpPr>
          <p:spPr bwMode="auto">
            <a:xfrm>
              <a:off x="3917" y="197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143"/>
          <p:cNvGrpSpPr>
            <a:grpSpLocks noChangeAspect="1"/>
          </p:cNvGrpSpPr>
          <p:nvPr/>
        </p:nvGrpSpPr>
        <p:grpSpPr bwMode="auto">
          <a:xfrm>
            <a:off x="3124202" y="4419602"/>
            <a:ext cx="781051" cy="854076"/>
            <a:chOff x="1968" y="2784"/>
            <a:chExt cx="492" cy="538"/>
          </a:xfrm>
        </p:grpSpPr>
        <p:sp>
          <p:nvSpPr>
            <p:cNvPr id="15433" name="AutoShape 2142"/>
            <p:cNvSpPr>
              <a:spLocks noChangeAspect="1" noChangeArrowheads="1" noTextEdit="1"/>
            </p:cNvSpPr>
            <p:nvPr/>
          </p:nvSpPr>
          <p:spPr bwMode="auto">
            <a:xfrm>
              <a:off x="1968" y="2784"/>
              <a:ext cx="465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34" name="Line 2144"/>
            <p:cNvSpPr>
              <a:spLocks noChangeShapeType="1"/>
            </p:cNvSpPr>
            <p:nvPr/>
          </p:nvSpPr>
          <p:spPr bwMode="auto">
            <a:xfrm>
              <a:off x="2000" y="3041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35" name="Line 2145"/>
            <p:cNvSpPr>
              <a:spLocks noChangeShapeType="1"/>
            </p:cNvSpPr>
            <p:nvPr/>
          </p:nvSpPr>
          <p:spPr bwMode="auto">
            <a:xfrm>
              <a:off x="2279" y="3041"/>
              <a:ext cx="10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36" name="Rectangle 2146"/>
            <p:cNvSpPr>
              <a:spLocks noChangeArrowheads="1"/>
            </p:cNvSpPr>
            <p:nvPr/>
          </p:nvSpPr>
          <p:spPr bwMode="auto">
            <a:xfrm>
              <a:off x="2286" y="3068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5437" name="Rectangle 2147"/>
            <p:cNvSpPr>
              <a:spLocks noChangeArrowheads="1"/>
            </p:cNvSpPr>
            <p:nvPr/>
          </p:nvSpPr>
          <p:spPr bwMode="auto">
            <a:xfrm>
              <a:off x="2287" y="279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5438" name="Rectangle 2148"/>
            <p:cNvSpPr>
              <a:spLocks noChangeArrowheads="1"/>
            </p:cNvSpPr>
            <p:nvPr/>
          </p:nvSpPr>
          <p:spPr bwMode="auto">
            <a:xfrm>
              <a:off x="2010" y="3068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5439" name="Rectangle 2149"/>
            <p:cNvSpPr>
              <a:spLocks noChangeArrowheads="1"/>
            </p:cNvSpPr>
            <p:nvPr/>
          </p:nvSpPr>
          <p:spPr bwMode="auto">
            <a:xfrm>
              <a:off x="2013" y="279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5440" name="Rectangle 2150"/>
            <p:cNvSpPr>
              <a:spLocks noChangeArrowheads="1"/>
            </p:cNvSpPr>
            <p:nvPr/>
          </p:nvSpPr>
          <p:spPr bwMode="auto">
            <a:xfrm>
              <a:off x="2143" y="2896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2152"/>
          <p:cNvGrpSpPr>
            <a:grpSpLocks noChangeAspect="1"/>
          </p:cNvGrpSpPr>
          <p:nvPr/>
        </p:nvGrpSpPr>
        <p:grpSpPr bwMode="auto">
          <a:xfrm>
            <a:off x="3962400" y="4403725"/>
            <a:ext cx="968375" cy="871538"/>
            <a:chOff x="2496" y="2774"/>
            <a:chExt cx="610" cy="549"/>
          </a:xfrm>
        </p:grpSpPr>
        <p:sp>
          <p:nvSpPr>
            <p:cNvPr id="15424" name="AutoShape 2151"/>
            <p:cNvSpPr>
              <a:spLocks noChangeAspect="1" noChangeArrowheads="1" noTextEdit="1"/>
            </p:cNvSpPr>
            <p:nvPr/>
          </p:nvSpPr>
          <p:spPr bwMode="auto">
            <a:xfrm>
              <a:off x="2496" y="2784"/>
              <a:ext cx="576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25" name="Line 2153"/>
            <p:cNvSpPr>
              <a:spLocks noChangeShapeType="1"/>
            </p:cNvSpPr>
            <p:nvPr/>
          </p:nvSpPr>
          <p:spPr bwMode="auto">
            <a:xfrm>
              <a:off x="2678" y="3041"/>
              <a:ext cx="3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26" name="Rectangle 2154"/>
            <p:cNvSpPr>
              <a:spLocks noChangeArrowheads="1"/>
            </p:cNvSpPr>
            <p:nvPr/>
          </p:nvSpPr>
          <p:spPr bwMode="auto">
            <a:xfrm>
              <a:off x="2931" y="3068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5427" name="Rectangle 2155"/>
            <p:cNvSpPr>
              <a:spLocks noChangeArrowheads="1"/>
            </p:cNvSpPr>
            <p:nvPr/>
          </p:nvSpPr>
          <p:spPr bwMode="auto">
            <a:xfrm>
              <a:off x="2688" y="3068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5428" name="Rectangle 2156"/>
            <p:cNvSpPr>
              <a:spLocks noChangeArrowheads="1"/>
            </p:cNvSpPr>
            <p:nvPr/>
          </p:nvSpPr>
          <p:spPr bwMode="auto">
            <a:xfrm>
              <a:off x="2933" y="279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5429" name="Rectangle 2157"/>
            <p:cNvSpPr>
              <a:spLocks noChangeArrowheads="1"/>
            </p:cNvSpPr>
            <p:nvPr/>
          </p:nvSpPr>
          <p:spPr bwMode="auto">
            <a:xfrm>
              <a:off x="2693" y="279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5430" name="Rectangle 2158"/>
            <p:cNvSpPr>
              <a:spLocks noChangeArrowheads="1"/>
            </p:cNvSpPr>
            <p:nvPr/>
          </p:nvSpPr>
          <p:spPr bwMode="auto">
            <a:xfrm>
              <a:off x="2805" y="3046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5431" name="Rectangle 2159"/>
            <p:cNvSpPr>
              <a:spLocks noChangeArrowheads="1"/>
            </p:cNvSpPr>
            <p:nvPr/>
          </p:nvSpPr>
          <p:spPr bwMode="auto">
            <a:xfrm>
              <a:off x="2807" y="2774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32" name="Rectangle 2160"/>
            <p:cNvSpPr>
              <a:spLocks noChangeArrowheads="1"/>
            </p:cNvSpPr>
            <p:nvPr/>
          </p:nvSpPr>
          <p:spPr bwMode="auto">
            <a:xfrm>
              <a:off x="2525" y="2896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2162"/>
          <p:cNvGrpSpPr>
            <a:grpSpLocks noChangeAspect="1"/>
          </p:cNvGrpSpPr>
          <p:nvPr/>
        </p:nvGrpSpPr>
        <p:grpSpPr bwMode="auto">
          <a:xfrm>
            <a:off x="5029203" y="4419603"/>
            <a:ext cx="752476" cy="871538"/>
            <a:chOff x="3168" y="2784"/>
            <a:chExt cx="474" cy="549"/>
          </a:xfrm>
        </p:grpSpPr>
        <p:sp>
          <p:nvSpPr>
            <p:cNvPr id="15419" name="AutoShape 2161"/>
            <p:cNvSpPr>
              <a:spLocks noChangeAspect="1" noChangeArrowheads="1" noTextEdit="1"/>
            </p:cNvSpPr>
            <p:nvPr/>
          </p:nvSpPr>
          <p:spPr bwMode="auto">
            <a:xfrm>
              <a:off x="3168" y="2784"/>
              <a:ext cx="431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20" name="Line 2163"/>
            <p:cNvSpPr>
              <a:spLocks noChangeShapeType="1"/>
            </p:cNvSpPr>
            <p:nvPr/>
          </p:nvSpPr>
          <p:spPr bwMode="auto">
            <a:xfrm>
              <a:off x="3350" y="3041"/>
              <a:ext cx="20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21" name="Rectangle 2164"/>
            <p:cNvSpPr>
              <a:spLocks noChangeArrowheads="1"/>
            </p:cNvSpPr>
            <p:nvPr/>
          </p:nvSpPr>
          <p:spPr bwMode="auto">
            <a:xfrm>
              <a:off x="3364" y="3068"/>
              <a:ext cx="27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63</a:t>
              </a:r>
            </a:p>
          </p:txBody>
        </p:sp>
        <p:sp>
          <p:nvSpPr>
            <p:cNvPr id="15422" name="Rectangle 2165"/>
            <p:cNvSpPr>
              <a:spLocks noChangeArrowheads="1"/>
            </p:cNvSpPr>
            <p:nvPr/>
          </p:nvSpPr>
          <p:spPr bwMode="auto">
            <a:xfrm>
              <a:off x="3363" y="2796"/>
              <a:ext cx="27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5423" name="Rectangle 2166"/>
            <p:cNvSpPr>
              <a:spLocks noChangeArrowheads="1"/>
            </p:cNvSpPr>
            <p:nvPr/>
          </p:nvSpPr>
          <p:spPr bwMode="auto">
            <a:xfrm>
              <a:off x="3197" y="289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2168"/>
          <p:cNvGrpSpPr>
            <a:grpSpLocks noChangeAspect="1"/>
          </p:cNvGrpSpPr>
          <p:nvPr/>
        </p:nvGrpSpPr>
        <p:grpSpPr bwMode="auto">
          <a:xfrm>
            <a:off x="3124202" y="5562603"/>
            <a:ext cx="755651" cy="871538"/>
            <a:chOff x="1968" y="3504"/>
            <a:chExt cx="476" cy="549"/>
          </a:xfrm>
        </p:grpSpPr>
        <p:sp>
          <p:nvSpPr>
            <p:cNvPr id="15413" name="AutoShape 2167"/>
            <p:cNvSpPr>
              <a:spLocks noChangeAspect="1" noChangeArrowheads="1" noTextEdit="1"/>
            </p:cNvSpPr>
            <p:nvPr/>
          </p:nvSpPr>
          <p:spPr bwMode="auto">
            <a:xfrm>
              <a:off x="1968" y="3504"/>
              <a:ext cx="431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14" name="Line 2169"/>
            <p:cNvSpPr>
              <a:spLocks noChangeShapeType="1"/>
            </p:cNvSpPr>
            <p:nvPr/>
          </p:nvSpPr>
          <p:spPr bwMode="auto">
            <a:xfrm>
              <a:off x="2000" y="3761"/>
              <a:ext cx="10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15" name="Rectangle 2170"/>
            <p:cNvSpPr>
              <a:spLocks noChangeArrowheads="1"/>
            </p:cNvSpPr>
            <p:nvPr/>
          </p:nvSpPr>
          <p:spPr bwMode="auto">
            <a:xfrm>
              <a:off x="2265" y="3637"/>
              <a:ext cx="17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5416" name="Rectangle 2171"/>
            <p:cNvSpPr>
              <a:spLocks noChangeArrowheads="1"/>
            </p:cNvSpPr>
            <p:nvPr/>
          </p:nvSpPr>
          <p:spPr bwMode="auto">
            <a:xfrm>
              <a:off x="2007" y="3788"/>
              <a:ext cx="17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5417" name="Rectangle 2172"/>
            <p:cNvSpPr>
              <a:spLocks noChangeArrowheads="1"/>
            </p:cNvSpPr>
            <p:nvPr/>
          </p:nvSpPr>
          <p:spPr bwMode="auto">
            <a:xfrm>
              <a:off x="2008" y="3516"/>
              <a:ext cx="17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5418" name="Rectangle 2173"/>
            <p:cNvSpPr>
              <a:spLocks noChangeArrowheads="1"/>
            </p:cNvSpPr>
            <p:nvPr/>
          </p:nvSpPr>
          <p:spPr bwMode="auto">
            <a:xfrm>
              <a:off x="2137" y="361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2175"/>
          <p:cNvGrpSpPr>
            <a:grpSpLocks noChangeAspect="1"/>
          </p:cNvGrpSpPr>
          <p:nvPr/>
        </p:nvGrpSpPr>
        <p:grpSpPr bwMode="auto">
          <a:xfrm>
            <a:off x="3962402" y="5562603"/>
            <a:ext cx="1006476" cy="852488"/>
            <a:chOff x="2496" y="3504"/>
            <a:chExt cx="634" cy="537"/>
          </a:xfrm>
        </p:grpSpPr>
        <p:sp>
          <p:nvSpPr>
            <p:cNvPr id="15404" name="AutoShape 2174"/>
            <p:cNvSpPr>
              <a:spLocks noChangeAspect="1" noChangeArrowheads="1" noTextEdit="1"/>
            </p:cNvSpPr>
            <p:nvPr/>
          </p:nvSpPr>
          <p:spPr bwMode="auto">
            <a:xfrm>
              <a:off x="2496" y="3504"/>
              <a:ext cx="605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05" name="Line 2176"/>
            <p:cNvSpPr>
              <a:spLocks noChangeShapeType="1"/>
            </p:cNvSpPr>
            <p:nvPr/>
          </p:nvSpPr>
          <p:spPr bwMode="auto">
            <a:xfrm>
              <a:off x="2677" y="3760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06" name="Line 2177"/>
            <p:cNvSpPr>
              <a:spLocks noChangeShapeType="1"/>
            </p:cNvSpPr>
            <p:nvPr/>
          </p:nvSpPr>
          <p:spPr bwMode="auto">
            <a:xfrm>
              <a:off x="2948" y="3760"/>
              <a:ext cx="1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07" name="Rectangle 2178"/>
            <p:cNvSpPr>
              <a:spLocks noChangeArrowheads="1"/>
            </p:cNvSpPr>
            <p:nvPr/>
          </p:nvSpPr>
          <p:spPr bwMode="auto">
            <a:xfrm>
              <a:off x="2956" y="3787"/>
              <a:ext cx="17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408" name="Rectangle 2179"/>
            <p:cNvSpPr>
              <a:spLocks noChangeArrowheads="1"/>
            </p:cNvSpPr>
            <p:nvPr/>
          </p:nvSpPr>
          <p:spPr bwMode="auto">
            <a:xfrm>
              <a:off x="2958" y="3516"/>
              <a:ext cx="17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5409" name="Rectangle 2180"/>
            <p:cNvSpPr>
              <a:spLocks noChangeArrowheads="1"/>
            </p:cNvSpPr>
            <p:nvPr/>
          </p:nvSpPr>
          <p:spPr bwMode="auto">
            <a:xfrm>
              <a:off x="2684" y="3787"/>
              <a:ext cx="17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5410" name="Rectangle 2181"/>
            <p:cNvSpPr>
              <a:spLocks noChangeArrowheads="1"/>
            </p:cNvSpPr>
            <p:nvPr/>
          </p:nvSpPr>
          <p:spPr bwMode="auto">
            <a:xfrm>
              <a:off x="2686" y="3516"/>
              <a:ext cx="17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5411" name="Rectangle 2182"/>
            <p:cNvSpPr>
              <a:spLocks noChangeArrowheads="1"/>
            </p:cNvSpPr>
            <p:nvPr/>
          </p:nvSpPr>
          <p:spPr bwMode="auto">
            <a:xfrm>
              <a:off x="2813" y="3615"/>
              <a:ext cx="219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12" name="Rectangle 2183"/>
            <p:cNvSpPr>
              <a:spLocks noChangeArrowheads="1"/>
            </p:cNvSpPr>
            <p:nvPr/>
          </p:nvSpPr>
          <p:spPr bwMode="auto">
            <a:xfrm>
              <a:off x="2525" y="3615"/>
              <a:ext cx="219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2185"/>
          <p:cNvGrpSpPr>
            <a:grpSpLocks noChangeAspect="1"/>
          </p:cNvGrpSpPr>
          <p:nvPr/>
        </p:nvGrpSpPr>
        <p:grpSpPr bwMode="auto">
          <a:xfrm>
            <a:off x="5105400" y="5546725"/>
            <a:ext cx="955675" cy="871538"/>
            <a:chOff x="3216" y="3494"/>
            <a:chExt cx="602" cy="549"/>
          </a:xfrm>
        </p:grpSpPr>
        <p:sp>
          <p:nvSpPr>
            <p:cNvPr id="15395" name="AutoShape 2184"/>
            <p:cNvSpPr>
              <a:spLocks noChangeAspect="1" noChangeArrowheads="1" noTextEdit="1"/>
            </p:cNvSpPr>
            <p:nvPr/>
          </p:nvSpPr>
          <p:spPr bwMode="auto">
            <a:xfrm>
              <a:off x="3216" y="3504"/>
              <a:ext cx="576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396" name="Line 2186"/>
            <p:cNvSpPr>
              <a:spLocks noChangeShapeType="1"/>
            </p:cNvSpPr>
            <p:nvPr/>
          </p:nvSpPr>
          <p:spPr bwMode="auto">
            <a:xfrm>
              <a:off x="3398" y="3761"/>
              <a:ext cx="3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397" name="Rectangle 2187"/>
            <p:cNvSpPr>
              <a:spLocks noChangeArrowheads="1"/>
            </p:cNvSpPr>
            <p:nvPr/>
          </p:nvSpPr>
          <p:spPr bwMode="auto">
            <a:xfrm>
              <a:off x="3645" y="3788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398" name="Rectangle 2188"/>
            <p:cNvSpPr>
              <a:spLocks noChangeArrowheads="1"/>
            </p:cNvSpPr>
            <p:nvPr/>
          </p:nvSpPr>
          <p:spPr bwMode="auto">
            <a:xfrm>
              <a:off x="3420" y="3788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5399" name="Rectangle 2189"/>
            <p:cNvSpPr>
              <a:spLocks noChangeArrowheads="1"/>
            </p:cNvSpPr>
            <p:nvPr/>
          </p:nvSpPr>
          <p:spPr bwMode="auto">
            <a:xfrm>
              <a:off x="3645" y="351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5400" name="Rectangle 2190"/>
            <p:cNvSpPr>
              <a:spLocks noChangeArrowheads="1"/>
            </p:cNvSpPr>
            <p:nvPr/>
          </p:nvSpPr>
          <p:spPr bwMode="auto">
            <a:xfrm>
              <a:off x="3405" y="351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5401" name="Rectangle 2191"/>
            <p:cNvSpPr>
              <a:spLocks noChangeArrowheads="1"/>
            </p:cNvSpPr>
            <p:nvPr/>
          </p:nvSpPr>
          <p:spPr bwMode="auto">
            <a:xfrm>
              <a:off x="3534" y="3766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02" name="Rectangle 2192"/>
            <p:cNvSpPr>
              <a:spLocks noChangeArrowheads="1"/>
            </p:cNvSpPr>
            <p:nvPr/>
          </p:nvSpPr>
          <p:spPr bwMode="auto">
            <a:xfrm>
              <a:off x="3516" y="3494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03" name="Rectangle 2193"/>
            <p:cNvSpPr>
              <a:spLocks noChangeArrowheads="1"/>
            </p:cNvSpPr>
            <p:nvPr/>
          </p:nvSpPr>
          <p:spPr bwMode="auto">
            <a:xfrm>
              <a:off x="3245" y="3616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2195"/>
          <p:cNvGrpSpPr>
            <a:grpSpLocks noChangeAspect="1"/>
          </p:cNvGrpSpPr>
          <p:nvPr/>
        </p:nvGrpSpPr>
        <p:grpSpPr bwMode="auto">
          <a:xfrm>
            <a:off x="6096003" y="5546725"/>
            <a:ext cx="960438" cy="871538"/>
            <a:chOff x="3840" y="3494"/>
            <a:chExt cx="605" cy="549"/>
          </a:xfrm>
        </p:grpSpPr>
        <p:sp>
          <p:nvSpPr>
            <p:cNvPr id="15386" name="AutoShape 2194"/>
            <p:cNvSpPr>
              <a:spLocks noChangeAspect="1" noChangeArrowheads="1" noTextEdit="1"/>
            </p:cNvSpPr>
            <p:nvPr/>
          </p:nvSpPr>
          <p:spPr bwMode="auto">
            <a:xfrm>
              <a:off x="3840" y="3504"/>
              <a:ext cx="576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387" name="Line 2196"/>
            <p:cNvSpPr>
              <a:spLocks noChangeShapeType="1"/>
            </p:cNvSpPr>
            <p:nvPr/>
          </p:nvSpPr>
          <p:spPr bwMode="auto">
            <a:xfrm>
              <a:off x="4022" y="3761"/>
              <a:ext cx="3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388" name="Rectangle 2197"/>
            <p:cNvSpPr>
              <a:spLocks noChangeArrowheads="1"/>
            </p:cNvSpPr>
            <p:nvPr/>
          </p:nvSpPr>
          <p:spPr bwMode="auto">
            <a:xfrm>
              <a:off x="4268" y="3788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389" name="Rectangle 2198"/>
            <p:cNvSpPr>
              <a:spLocks noChangeArrowheads="1"/>
            </p:cNvSpPr>
            <p:nvPr/>
          </p:nvSpPr>
          <p:spPr bwMode="auto">
            <a:xfrm>
              <a:off x="4049" y="3788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390" name="Rectangle 2199"/>
            <p:cNvSpPr>
              <a:spLocks noChangeArrowheads="1"/>
            </p:cNvSpPr>
            <p:nvPr/>
          </p:nvSpPr>
          <p:spPr bwMode="auto">
            <a:xfrm>
              <a:off x="4272" y="351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391" name="Rectangle 2200"/>
            <p:cNvSpPr>
              <a:spLocks noChangeArrowheads="1"/>
            </p:cNvSpPr>
            <p:nvPr/>
          </p:nvSpPr>
          <p:spPr bwMode="auto">
            <a:xfrm>
              <a:off x="4029" y="351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5392" name="Rectangle 2201"/>
            <p:cNvSpPr>
              <a:spLocks noChangeArrowheads="1"/>
            </p:cNvSpPr>
            <p:nvPr/>
          </p:nvSpPr>
          <p:spPr bwMode="auto">
            <a:xfrm>
              <a:off x="4157" y="3766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393" name="Rectangle 2202"/>
            <p:cNvSpPr>
              <a:spLocks noChangeArrowheads="1"/>
            </p:cNvSpPr>
            <p:nvPr/>
          </p:nvSpPr>
          <p:spPr bwMode="auto">
            <a:xfrm>
              <a:off x="4140" y="3494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394" name="Rectangle 2203"/>
            <p:cNvSpPr>
              <a:spLocks noChangeArrowheads="1"/>
            </p:cNvSpPr>
            <p:nvPr/>
          </p:nvSpPr>
          <p:spPr bwMode="auto">
            <a:xfrm>
              <a:off x="3869" y="3616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2205"/>
          <p:cNvGrpSpPr>
            <a:grpSpLocks noChangeAspect="1"/>
          </p:cNvGrpSpPr>
          <p:nvPr/>
        </p:nvGrpSpPr>
        <p:grpSpPr bwMode="auto">
          <a:xfrm>
            <a:off x="7162805" y="5562603"/>
            <a:ext cx="704851" cy="854076"/>
            <a:chOff x="4512" y="3504"/>
            <a:chExt cx="444" cy="538"/>
          </a:xfrm>
        </p:grpSpPr>
        <p:sp>
          <p:nvSpPr>
            <p:cNvPr id="15381" name="AutoShape 2204"/>
            <p:cNvSpPr>
              <a:spLocks noChangeAspect="1" noChangeArrowheads="1" noTextEdit="1"/>
            </p:cNvSpPr>
            <p:nvPr/>
          </p:nvSpPr>
          <p:spPr bwMode="auto">
            <a:xfrm>
              <a:off x="4512" y="3504"/>
              <a:ext cx="417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382" name="Line 2206"/>
            <p:cNvSpPr>
              <a:spLocks noChangeShapeType="1"/>
            </p:cNvSpPr>
            <p:nvPr/>
          </p:nvSpPr>
          <p:spPr bwMode="auto">
            <a:xfrm>
              <a:off x="4694" y="3761"/>
              <a:ext cx="18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383" name="Rectangle 2207"/>
            <p:cNvSpPr>
              <a:spLocks noChangeArrowheads="1"/>
            </p:cNvSpPr>
            <p:nvPr/>
          </p:nvSpPr>
          <p:spPr bwMode="auto">
            <a:xfrm>
              <a:off x="4745" y="3788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384" name="Rectangle 2208"/>
            <p:cNvSpPr>
              <a:spLocks noChangeArrowheads="1"/>
            </p:cNvSpPr>
            <p:nvPr/>
          </p:nvSpPr>
          <p:spPr bwMode="auto">
            <a:xfrm>
              <a:off x="4686" y="3516"/>
              <a:ext cx="27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5385" name="Rectangle 2209"/>
            <p:cNvSpPr>
              <a:spLocks noChangeArrowheads="1"/>
            </p:cNvSpPr>
            <p:nvPr/>
          </p:nvSpPr>
          <p:spPr bwMode="auto">
            <a:xfrm>
              <a:off x="4541" y="3616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797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  <p:bldP spid="17419" grpId="0" autoUpdateAnimBg="0"/>
      <p:bldP spid="17422" grpId="0" autoUpdateAnimBg="0"/>
      <p:bldP spid="174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667000" y="762000"/>
            <a:ext cx="3344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66"/>
                </a:solidFill>
              </a:rPr>
              <a:t>Division of Fractions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74834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Review: there are two approaches of division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b="1" dirty="0">
                <a:solidFill>
                  <a:srgbClr val="8A008A"/>
                </a:solidFill>
              </a:rPr>
              <a:t>Repeated subtraction</a:t>
            </a:r>
            <a:r>
              <a:rPr lang="en-US" dirty="0">
                <a:solidFill>
                  <a:srgbClr val="8A008A"/>
                </a:solidFill>
              </a:rPr>
              <a:t>:</a:t>
            </a:r>
            <a:r>
              <a:rPr lang="en-US" dirty="0">
                <a:solidFill>
                  <a:srgbClr val="FFFFFF"/>
                </a:solidFill>
              </a:rPr>
              <a:t> If there are 12 cookies and we want to take away 3 cookies at a time, how many times can we do this until there is none left?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b="1">
                <a:solidFill>
                  <a:srgbClr val="8A008A"/>
                </a:solidFill>
              </a:rPr>
              <a:t>Sharing </a:t>
            </a:r>
            <a:r>
              <a:rPr lang="en-US" b="1" dirty="0">
                <a:solidFill>
                  <a:srgbClr val="8A008A"/>
                </a:solidFill>
              </a:rPr>
              <a:t>approach</a:t>
            </a:r>
            <a:r>
              <a:rPr lang="en-US" dirty="0">
                <a:solidFill>
                  <a:srgbClr val="8A008A"/>
                </a:solidFill>
              </a:rPr>
              <a:t>: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3333CC"/>
                </a:solidFill>
              </a:rPr>
              <a:t>If there are 12 cookies, and we want to separate them into 3 equal groups, how many cookies will be in each group?</a:t>
            </a:r>
            <a:endParaRPr lang="en-US" dirty="0">
              <a:solidFill>
                <a:srgbClr val="FF505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98525" y="4613275"/>
            <a:ext cx="7712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When we are dividing by whole numbers, both approaches work fine, but when we are dividing by fractions, the repeated subtraction approach will be more appropriate.</a:t>
            </a:r>
            <a:endParaRPr lang="en-US" dirty="0">
              <a:solidFill>
                <a:srgbClr val="66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51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  <p:bldP spid="410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127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66"/>
                </a:solidFill>
              </a:rPr>
              <a:t>Why should 3 ÷ 8 be  </a:t>
            </a:r>
            <a:r>
              <a:rPr lang="en-US" sz="3200" b="1" baseline="40000">
                <a:solidFill>
                  <a:srgbClr val="FFFF66"/>
                </a:solidFill>
              </a:rPr>
              <a:t>3</a:t>
            </a:r>
            <a:r>
              <a:rPr lang="en-US" sz="3600">
                <a:solidFill>
                  <a:srgbClr val="FFFF66"/>
                </a:solidFill>
                <a:sym typeface="Symbol" pitchFamily="18" charset="2"/>
              </a:rPr>
              <a:t></a:t>
            </a:r>
            <a:r>
              <a:rPr lang="en-US" sz="3200" b="1" baseline="-10000">
                <a:solidFill>
                  <a:srgbClr val="FFFF66"/>
                </a:solidFill>
              </a:rPr>
              <a:t>8</a:t>
            </a:r>
            <a:r>
              <a:rPr lang="en-US" baseline="-10000">
                <a:solidFill>
                  <a:srgbClr val="000000"/>
                </a:solidFill>
              </a:rPr>
              <a:t>  </a:t>
            </a:r>
            <a:r>
              <a:rPr lang="en-US" sz="2800" b="1">
                <a:solidFill>
                  <a:srgbClr val="FFFF66"/>
                </a:solidFill>
              </a:rPr>
              <a:t>?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74834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Before we know the existence of fractions, the problem 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 3 ÷ 8 cannot be solved, and there will be a remainder of 3.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Now we can use fractions, what would be the appropriate answer to 3 ÷ 8 ?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98525" y="3622675"/>
            <a:ext cx="481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Let’s consider the following example: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98525" y="4156075"/>
            <a:ext cx="39020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There are 3 cakes to be divided evenly among 8 people, how can this be done fairly and how much of a cake will each person get?</a:t>
            </a:r>
          </a:p>
        </p:txBody>
      </p:sp>
      <p:pic>
        <p:nvPicPr>
          <p:cNvPr id="5126" name="Picture 6" descr="j01131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3346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j01131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95800"/>
            <a:ext cx="103346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j01131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05400"/>
            <a:ext cx="103346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123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740950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Solution: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The most logical way to do this is to cut each cake in to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8 equal pieces, and then 1 by 1 give out the pieces until every children has the same number of pieces.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                                                       (click to see animation)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8" descr="3cakes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269716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03911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178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Solution: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The most logical way to do this is to cut each cake in to 8 equal pieces, and then 1 by 1 give out the pieces until every children has the same number of pieces. </a:t>
            </a:r>
          </a:p>
        </p:txBody>
      </p:sp>
      <p:graphicFrame>
        <p:nvGraphicFramePr>
          <p:cNvPr id="19459" name="Object 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6" descr="3cakes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211388"/>
            <a:ext cx="2705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82285"/>
      </p:ext>
    </p:extLst>
  </p:cSld>
  <p:clrMapOvr>
    <a:masterClrMapping/>
  </p:clrMapOvr>
  <p:transition advClick="0" advTm="1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C:\Documents and Settings\cary.lee\My Documents\My Pictures\Microsoft Clip Organizer\j023272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2505" y="3555407"/>
            <a:ext cx="4810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C:\Documents and Settings\cary.lee\My Documents\My Pictures\Microsoft Clip Organizer\j023206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18" y="3535527"/>
            <a:ext cx="3698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reeform 1045"/>
          <p:cNvSpPr>
            <a:spLocks noChangeAspect="1"/>
          </p:cNvSpPr>
          <p:nvPr/>
        </p:nvSpPr>
        <p:spPr bwMode="auto">
          <a:xfrm rot="8100000">
            <a:off x="2860560" y="2385465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306" name="Freeform 1042"/>
          <p:cNvSpPr>
            <a:spLocks noChangeAspect="1"/>
          </p:cNvSpPr>
          <p:nvPr/>
        </p:nvSpPr>
        <p:spPr bwMode="auto">
          <a:xfrm>
            <a:off x="4184650" y="2630488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" name="Freeform 1045"/>
          <p:cNvSpPr>
            <a:spLocks noChangeAspect="1"/>
          </p:cNvSpPr>
          <p:nvPr/>
        </p:nvSpPr>
        <p:spPr bwMode="auto">
          <a:xfrm rot="5400000">
            <a:off x="3833481" y="2572423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" name="Freeform 1045"/>
          <p:cNvSpPr>
            <a:spLocks noChangeAspect="1"/>
          </p:cNvSpPr>
          <p:nvPr/>
        </p:nvSpPr>
        <p:spPr bwMode="auto">
          <a:xfrm rot="10800000">
            <a:off x="3892550" y="2223984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" name="Freeform 1045"/>
          <p:cNvSpPr>
            <a:spLocks noChangeAspect="1"/>
          </p:cNvSpPr>
          <p:nvPr/>
        </p:nvSpPr>
        <p:spPr bwMode="auto">
          <a:xfrm rot="13500000">
            <a:off x="4082987" y="2179991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" name="Freeform 1045"/>
          <p:cNvSpPr>
            <a:spLocks noChangeAspect="1"/>
          </p:cNvSpPr>
          <p:nvPr/>
        </p:nvSpPr>
        <p:spPr bwMode="auto">
          <a:xfrm rot="16200000">
            <a:off x="4246027" y="2284395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" name="Freeform 1045"/>
          <p:cNvSpPr>
            <a:spLocks noChangeAspect="1"/>
          </p:cNvSpPr>
          <p:nvPr/>
        </p:nvSpPr>
        <p:spPr bwMode="auto">
          <a:xfrm rot="18900000">
            <a:off x="4288362" y="2473750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308" name="Freeform 1044"/>
          <p:cNvSpPr>
            <a:spLocks noChangeAspect="1"/>
          </p:cNvSpPr>
          <p:nvPr/>
        </p:nvSpPr>
        <p:spPr bwMode="auto">
          <a:xfrm>
            <a:off x="3252788" y="2630487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Freeform 1045"/>
          <p:cNvSpPr>
            <a:spLocks noChangeAspect="1"/>
          </p:cNvSpPr>
          <p:nvPr/>
        </p:nvSpPr>
        <p:spPr bwMode="auto">
          <a:xfrm rot="2700000">
            <a:off x="3065938" y="2672063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" name="Freeform 1045"/>
          <p:cNvSpPr>
            <a:spLocks noChangeAspect="1"/>
          </p:cNvSpPr>
          <p:nvPr/>
        </p:nvSpPr>
        <p:spPr bwMode="auto">
          <a:xfrm rot="5400000">
            <a:off x="2903154" y="2568350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Freeform 1045"/>
          <p:cNvSpPr>
            <a:spLocks noChangeAspect="1"/>
          </p:cNvSpPr>
          <p:nvPr/>
        </p:nvSpPr>
        <p:spPr bwMode="auto">
          <a:xfrm rot="10800000">
            <a:off x="2962223" y="2219911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Freeform 1045"/>
          <p:cNvSpPr>
            <a:spLocks noChangeAspect="1"/>
          </p:cNvSpPr>
          <p:nvPr/>
        </p:nvSpPr>
        <p:spPr bwMode="auto">
          <a:xfrm rot="13500000">
            <a:off x="3152660" y="2175918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" name="Freeform 1045"/>
          <p:cNvSpPr>
            <a:spLocks noChangeAspect="1"/>
          </p:cNvSpPr>
          <p:nvPr/>
        </p:nvSpPr>
        <p:spPr bwMode="auto">
          <a:xfrm rot="16200000">
            <a:off x="3315700" y="2280322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82" name="Text Box 1026"/>
          <p:cNvSpPr txBox="1">
            <a:spLocks noChangeArrowheads="1"/>
          </p:cNvSpPr>
          <p:nvPr/>
        </p:nvSpPr>
        <p:spPr bwMode="auto">
          <a:xfrm>
            <a:off x="838200" y="381000"/>
            <a:ext cx="7178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Solution: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The most logical way to do this is to cut each cake in to 8 equal pieces, and then 1 by 1 give out the pieces until every children has the same number of pieces. </a:t>
            </a:r>
          </a:p>
        </p:txBody>
      </p:sp>
      <p:sp>
        <p:nvSpPr>
          <p:cNvPr id="12304" name="Rectangle 1040"/>
          <p:cNvSpPr>
            <a:spLocks noChangeArrowheads="1"/>
          </p:cNvSpPr>
          <p:nvPr/>
        </p:nvSpPr>
        <p:spPr bwMode="auto">
          <a:xfrm>
            <a:off x="5359997" y="2328373"/>
            <a:ext cx="36925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In the end, each person will have 3 equal pieces, and since each piece is 1</a:t>
            </a:r>
            <a:r>
              <a:rPr lang="en-US" sz="2400" b="1" dirty="0">
                <a:solidFill>
                  <a:srgbClr val="000000"/>
                </a:solidFill>
              </a:rPr>
              <a:t>/</a:t>
            </a:r>
            <a:r>
              <a:rPr lang="en-US" sz="2400" dirty="0">
                <a:solidFill>
                  <a:srgbClr val="000000"/>
                </a:solidFill>
              </a:rPr>
              <a:t>8, the total amount each person will get is 3</a:t>
            </a:r>
            <a:r>
              <a:rPr lang="en-US" sz="2400" b="1" dirty="0">
                <a:solidFill>
                  <a:srgbClr val="000000"/>
                </a:solidFill>
              </a:rPr>
              <a:t>/</a:t>
            </a:r>
            <a:r>
              <a:rPr lang="en-US" sz="2400" dirty="0">
                <a:solidFill>
                  <a:srgbClr val="000000"/>
                </a:solidFill>
              </a:rPr>
              <a:t>8</a:t>
            </a:r>
            <a:r>
              <a:rPr lang="en-US" sz="2400" baseline="-100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305" name="Text Box 1041"/>
          <p:cNvSpPr txBox="1">
            <a:spLocks noChangeArrowheads="1"/>
          </p:cNvSpPr>
          <p:nvPr/>
        </p:nvSpPr>
        <p:spPr bwMode="auto">
          <a:xfrm>
            <a:off x="5764133" y="4933256"/>
            <a:ext cx="30545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Therefore the answer to 3 ÷ 8 should be 3</a:t>
            </a:r>
            <a:r>
              <a:rPr lang="en-US" b="1" dirty="0">
                <a:solidFill>
                  <a:srgbClr val="000000"/>
                </a:solidFill>
              </a:rPr>
              <a:t>/</a:t>
            </a:r>
            <a:r>
              <a:rPr lang="en-US" dirty="0">
                <a:solidFill>
                  <a:srgbClr val="000000"/>
                </a:solidFill>
              </a:rPr>
              <a:t>8</a:t>
            </a:r>
            <a:r>
              <a:rPr lang="en-US" baseline="-1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0489" name="Picture 9" descr="C:\Documents and Settings\cary.lee\My Documents\My Pictures\Microsoft Clip Organizer\j0232155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06" y="4673402"/>
            <a:ext cx="3794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C:\Documents and Settings\cary.lee\My Documents\My Pictures\Microsoft Clip Organizer\j023304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7173" y="4673402"/>
            <a:ext cx="5127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C:\Documents and Settings\cary.lee\My Documents\My Pictures\Microsoft Clip Organizer\j023265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95" y="4673402"/>
            <a:ext cx="4905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C:\Documents and Settings\cary.lee\My Documents\My Pictures\Microsoft Clip Organizer\j0233063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54" y="4673402"/>
            <a:ext cx="4016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C:\Documents and Settings\cary.lee\My Documents\My Pictures\Microsoft Clip Organizer\j0232160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50421" y="3383127"/>
            <a:ext cx="50482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7" descr="C:\Documents and Settings\cary.lee\My Documents\My Pictures\Microsoft Clip Organizer\j0232426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5279" y="3555407"/>
            <a:ext cx="6080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1045"/>
          <p:cNvSpPr>
            <a:spLocks noChangeAspect="1"/>
          </p:cNvSpPr>
          <p:nvPr/>
        </p:nvSpPr>
        <p:spPr bwMode="auto">
          <a:xfrm rot="2700000">
            <a:off x="2127992" y="2670494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Freeform 1045"/>
          <p:cNvSpPr>
            <a:spLocks noChangeAspect="1"/>
          </p:cNvSpPr>
          <p:nvPr/>
        </p:nvSpPr>
        <p:spPr bwMode="auto">
          <a:xfrm rot="5400000">
            <a:off x="1965208" y="2566781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" name="Freeform 1045"/>
          <p:cNvSpPr>
            <a:spLocks noChangeAspect="1"/>
          </p:cNvSpPr>
          <p:nvPr/>
        </p:nvSpPr>
        <p:spPr bwMode="auto">
          <a:xfrm rot="16200000">
            <a:off x="2377754" y="2278753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" name="Freeform 1045"/>
          <p:cNvSpPr>
            <a:spLocks noChangeAspect="1"/>
          </p:cNvSpPr>
          <p:nvPr/>
        </p:nvSpPr>
        <p:spPr bwMode="auto">
          <a:xfrm rot="18900000">
            <a:off x="2420089" y="2468108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" name="Freeform 1045"/>
          <p:cNvSpPr>
            <a:spLocks noChangeAspect="1"/>
          </p:cNvSpPr>
          <p:nvPr/>
        </p:nvSpPr>
        <p:spPr bwMode="auto">
          <a:xfrm rot="18900000">
            <a:off x="3358035" y="2469677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" name="Freeform 1045"/>
          <p:cNvSpPr>
            <a:spLocks noChangeAspect="1"/>
          </p:cNvSpPr>
          <p:nvPr/>
        </p:nvSpPr>
        <p:spPr bwMode="auto">
          <a:xfrm rot="2700000">
            <a:off x="3996265" y="2676136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" name="Freeform 1045"/>
          <p:cNvSpPr>
            <a:spLocks noChangeAspect="1"/>
          </p:cNvSpPr>
          <p:nvPr/>
        </p:nvSpPr>
        <p:spPr bwMode="auto">
          <a:xfrm rot="8100000">
            <a:off x="3790887" y="2389538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309" name="Freeform 1045"/>
          <p:cNvSpPr>
            <a:spLocks noChangeAspect="1"/>
          </p:cNvSpPr>
          <p:nvPr/>
        </p:nvSpPr>
        <p:spPr bwMode="auto">
          <a:xfrm>
            <a:off x="2316376" y="2623757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Freeform 1045"/>
          <p:cNvSpPr>
            <a:spLocks noChangeAspect="1"/>
          </p:cNvSpPr>
          <p:nvPr/>
        </p:nvSpPr>
        <p:spPr bwMode="auto">
          <a:xfrm rot="8100000">
            <a:off x="1922614" y="2383896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" name="Freeform 1045"/>
          <p:cNvSpPr>
            <a:spLocks noChangeAspect="1"/>
          </p:cNvSpPr>
          <p:nvPr/>
        </p:nvSpPr>
        <p:spPr bwMode="auto">
          <a:xfrm rot="13500000">
            <a:off x="2214714" y="2174349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Freeform 1045"/>
          <p:cNvSpPr>
            <a:spLocks noChangeAspect="1"/>
          </p:cNvSpPr>
          <p:nvPr/>
        </p:nvSpPr>
        <p:spPr bwMode="auto">
          <a:xfrm rot="10800000">
            <a:off x="2024277" y="2218342"/>
            <a:ext cx="292100" cy="414337"/>
          </a:xfrm>
          <a:custGeom>
            <a:avLst/>
            <a:gdLst>
              <a:gd name="T0" fmla="*/ 0 w 366"/>
              <a:gd name="T1" fmla="*/ 0 h 518"/>
              <a:gd name="T2" fmla="*/ 2147483647 w 366"/>
              <a:gd name="T3" fmla="*/ 2147483647 h 518"/>
              <a:gd name="T4" fmla="*/ 2147483647 w 366"/>
              <a:gd name="T5" fmla="*/ 2147483647 h 518"/>
              <a:gd name="T6" fmla="*/ 0 w 366"/>
              <a:gd name="T7" fmla="*/ 0 h 518"/>
              <a:gd name="T8" fmla="*/ 0 60000 65536"/>
              <a:gd name="T9" fmla="*/ 0 60000 65536"/>
              <a:gd name="T10" fmla="*/ 0 60000 65536"/>
              <a:gd name="T11" fmla="*/ 0 60000 65536"/>
              <a:gd name="T12" fmla="*/ 0 w 366"/>
              <a:gd name="T13" fmla="*/ 0 h 518"/>
              <a:gd name="T14" fmla="*/ 366 w 366"/>
              <a:gd name="T15" fmla="*/ 518 h 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" h="518">
                <a:moveTo>
                  <a:pt x="0" y="0"/>
                </a:moveTo>
                <a:cubicBezTo>
                  <a:pt x="0" y="101"/>
                  <a:pt x="0" y="510"/>
                  <a:pt x="1" y="518"/>
                </a:cubicBezTo>
                <a:cubicBezTo>
                  <a:pt x="142" y="513"/>
                  <a:pt x="267" y="470"/>
                  <a:pt x="366" y="366"/>
                </a:cubicBezTo>
                <a:cubicBezTo>
                  <a:pt x="366" y="365"/>
                  <a:pt x="82" y="84"/>
                  <a:pt x="0" y="0"/>
                </a:cubicBezTo>
                <a:close/>
              </a:path>
            </a:pathLst>
          </a:custGeom>
          <a:solidFill>
            <a:srgbClr val="FE26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66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6572E-6 L -0.09305 0.18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89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9387E-6 L 0.02674 0.18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9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38122E-6 L 0.14166 0.19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88226E-6 L 0.27118 0.215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10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48901E-6 L -0.06527 0.365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18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38584E-6 L 0.0743 0.39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95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07425E-6 L 0.18819 0.408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20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26301E-6 L 0.29792 0.416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20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19827 0.174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3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07987 0.185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12304" grpId="0" autoUpdateAnimBg="0"/>
      <p:bldP spid="12305" grpId="0" autoUpdateAnimBg="0"/>
      <p:bldP spid="17" grpId="0" animBg="1"/>
      <p:bldP spid="18" grpId="0" animBg="1"/>
      <p:bldP spid="22" grpId="0" animBg="1"/>
      <p:bldP spid="23" grpId="0" animBg="1"/>
      <p:bldP spid="12309" grpId="0" animBg="1"/>
      <p:bldP spid="19" grpId="0" animBg="1"/>
      <p:bldP spid="21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" name="Picture 192" descr="Image result for background for powerpoint presentation nature">
            <a:extLst>
              <a:ext uri="{FF2B5EF4-FFF2-40B4-BE49-F238E27FC236}">
                <a16:creationId xmlns:a16="http://schemas.microsoft.com/office/drawing/2014/main" id="{5A5A7B34-8FCF-444D-88A0-B5E978110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12" y="-681448"/>
            <a:ext cx="10045874" cy="753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2191499" y="485200"/>
            <a:ext cx="4900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Multiplication of Fractions</a:t>
            </a:r>
          </a:p>
        </p:txBody>
      </p:sp>
      <p:sp>
        <p:nvSpPr>
          <p:cNvPr id="18435" name="Text Box 1027"/>
          <p:cNvSpPr txBox="1">
            <a:spLocks noChangeArrowheads="1"/>
          </p:cNvSpPr>
          <p:nvPr/>
        </p:nvSpPr>
        <p:spPr bwMode="auto">
          <a:xfrm>
            <a:off x="1289649" y="1336675"/>
            <a:ext cx="65647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</a:t>
            </a:r>
            <a:r>
              <a:rPr lang="en-US" dirty="0"/>
              <a:t>When we multiply a fraction to a fraction, the meaning is rather different because we cannot use repeated addition.</a:t>
            </a:r>
          </a:p>
        </p:txBody>
      </p:sp>
      <p:sp>
        <p:nvSpPr>
          <p:cNvPr id="18438" name="Text Box 1030"/>
          <p:cNvSpPr txBox="1">
            <a:spLocks noChangeArrowheads="1"/>
          </p:cNvSpPr>
          <p:nvPr/>
        </p:nvSpPr>
        <p:spPr bwMode="auto">
          <a:xfrm>
            <a:off x="1143000" y="4800600"/>
            <a:ext cx="710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We are going to see several examples that can help you understand more.</a:t>
            </a: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048000" y="2971800"/>
            <a:ext cx="3187700" cy="1562100"/>
            <a:chOff x="1920" y="1872"/>
            <a:chExt cx="2008" cy="984"/>
          </a:xfrm>
        </p:grpSpPr>
        <p:sp>
          <p:nvSpPr>
            <p:cNvPr id="3078" name="Text Box 1028"/>
            <p:cNvSpPr txBox="1">
              <a:spLocks noChangeArrowheads="1"/>
            </p:cNvSpPr>
            <p:nvPr/>
          </p:nvSpPr>
          <p:spPr bwMode="auto">
            <a:xfrm>
              <a:off x="1920" y="1872"/>
              <a:ext cx="2008" cy="98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/>
                <a:t>Definition: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/>
                <a:t>              </a:t>
              </a:r>
              <a:br>
                <a:rPr lang="en-US" dirty="0"/>
              </a:br>
              <a:r>
                <a:rPr lang="en-US" dirty="0"/>
                <a:t>             means    </a:t>
              </a:r>
              <a:r>
                <a:rPr lang="en-US" sz="3200" baseline="-10000" dirty="0"/>
                <a:t>  </a:t>
              </a:r>
              <a:r>
                <a:rPr lang="en-US" dirty="0"/>
                <a:t>of      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3079" name="Object 10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9825784"/>
                </p:ext>
              </p:extLst>
            </p:nvPr>
          </p:nvGraphicFramePr>
          <p:xfrm>
            <a:off x="2048" y="2248"/>
            <a:ext cx="528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" name="Equation" r:id="rId4" imgW="406080" imgH="393480" progId="Equation.3">
                    <p:embed/>
                  </p:oleObj>
                </mc:Choice>
                <mc:Fallback>
                  <p:oleObj name="Equation" r:id="rId4" imgW="4060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8" y="2248"/>
                          <a:ext cx="528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10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7149624"/>
                </p:ext>
              </p:extLst>
            </p:nvPr>
          </p:nvGraphicFramePr>
          <p:xfrm>
            <a:off x="3126" y="2248"/>
            <a:ext cx="202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" name="Equation" r:id="rId6" imgW="152280" imgH="393480" progId="Equation.3">
                    <p:embed/>
                  </p:oleObj>
                </mc:Choice>
                <mc:Fallback>
                  <p:oleObj name="Equation" r:id="rId6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6" y="2248"/>
                          <a:ext cx="202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10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9779084"/>
                </p:ext>
              </p:extLst>
            </p:nvPr>
          </p:nvGraphicFramePr>
          <p:xfrm>
            <a:off x="3592" y="2248"/>
            <a:ext cx="224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" name="Equation" r:id="rId8" imgW="164880" imgH="393480" progId="Equation.3">
                    <p:embed/>
                  </p:oleObj>
                </mc:Choice>
                <mc:Fallback>
                  <p:oleObj name="Equation" r:id="rId8" imgW="164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" y="2248"/>
                          <a:ext cx="224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84208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914400" y="762000"/>
            <a:ext cx="67484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66FF66"/>
                </a:solidFill>
              </a:rPr>
              <a:t>Conclusion: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66FF66"/>
                </a:solidFill>
              </a:rPr>
              <a:t>For any non-zero whole numbers </a:t>
            </a:r>
            <a:r>
              <a:rPr lang="en-US" i="1">
                <a:solidFill>
                  <a:srgbClr val="66FF66"/>
                </a:solidFill>
              </a:rPr>
              <a:t>a</a:t>
            </a:r>
            <a:r>
              <a:rPr lang="en-US">
                <a:solidFill>
                  <a:srgbClr val="66FF66"/>
                </a:solidFill>
              </a:rPr>
              <a:t> and </a:t>
            </a:r>
            <a:r>
              <a:rPr lang="en-US" i="1">
                <a:solidFill>
                  <a:srgbClr val="66FF66"/>
                </a:solidFill>
              </a:rPr>
              <a:t>b</a:t>
            </a:r>
            <a:r>
              <a:rPr lang="en-US">
                <a:solidFill>
                  <a:srgbClr val="66FF66"/>
                </a:solidFill>
              </a:rPr>
              <a:t>, </a:t>
            </a:r>
            <a:r>
              <a:rPr lang="en-US" i="1">
                <a:solidFill>
                  <a:srgbClr val="66FF66"/>
                </a:solidFill>
              </a:rPr>
              <a:t>a</a:t>
            </a:r>
            <a:r>
              <a:rPr lang="en-US">
                <a:solidFill>
                  <a:srgbClr val="66FF66"/>
                </a:solidFill>
              </a:rPr>
              <a:t> ÷ </a:t>
            </a:r>
            <a:r>
              <a:rPr lang="en-US" i="1">
                <a:solidFill>
                  <a:srgbClr val="66FF66"/>
                </a:solidFill>
              </a:rPr>
              <a:t>b</a:t>
            </a:r>
            <a:r>
              <a:rPr lang="en-US">
                <a:solidFill>
                  <a:srgbClr val="66FF66"/>
                </a:solidFill>
              </a:rPr>
              <a:t> = </a:t>
            </a:r>
            <a:r>
              <a:rPr lang="en-US" sz="2800" i="1" baseline="40000">
                <a:solidFill>
                  <a:srgbClr val="66FF66"/>
                </a:solidFill>
              </a:rPr>
              <a:t>a</a:t>
            </a:r>
            <a:r>
              <a:rPr lang="en-US" sz="3200">
                <a:solidFill>
                  <a:srgbClr val="66FF66"/>
                </a:solidFill>
                <a:sym typeface="Symbol" pitchFamily="18" charset="2"/>
              </a:rPr>
              <a:t></a:t>
            </a:r>
            <a:r>
              <a:rPr lang="en-US" sz="2800" i="1" baseline="-10000">
                <a:solidFill>
                  <a:srgbClr val="66FF66"/>
                </a:solidFill>
              </a:rPr>
              <a:t>b </a:t>
            </a:r>
            <a:r>
              <a:rPr lang="en-US" i="1">
                <a:solidFill>
                  <a:srgbClr val="66FF66"/>
                </a:solidFill>
              </a:rPr>
              <a:t>.</a:t>
            </a: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974725" y="2174875"/>
            <a:ext cx="23383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Exercises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1.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What is 3 ÷ 4?</a:t>
            </a:r>
            <a:r>
              <a:rPr lang="en-US" b="1">
                <a:solidFill>
                  <a:srgbClr val="FFFFFF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974725" y="3927475"/>
            <a:ext cx="2262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2. What is 6 ÷ 5?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974725" y="4994275"/>
            <a:ext cx="2414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3. What is 12 ÷ 9?</a:t>
            </a:r>
          </a:p>
        </p:txBody>
      </p:sp>
      <p:grpSp>
        <p:nvGrpSpPr>
          <p:cNvPr id="2" name="Group 31"/>
          <p:cNvGrpSpPr>
            <a:grpSpLocks noChangeAspect="1"/>
          </p:cNvGrpSpPr>
          <p:nvPr/>
        </p:nvGrpSpPr>
        <p:grpSpPr bwMode="auto">
          <a:xfrm>
            <a:off x="3810000" y="2667000"/>
            <a:ext cx="1397000" cy="815975"/>
            <a:chOff x="2400" y="1654"/>
            <a:chExt cx="880" cy="514"/>
          </a:xfrm>
        </p:grpSpPr>
        <p:sp>
          <p:nvSpPr>
            <p:cNvPr id="21531" name="AutoShape 30"/>
            <p:cNvSpPr>
              <a:spLocks noChangeAspect="1" noChangeArrowheads="1" noTextEdit="1"/>
            </p:cNvSpPr>
            <p:nvPr/>
          </p:nvSpPr>
          <p:spPr bwMode="auto">
            <a:xfrm>
              <a:off x="2400" y="1654"/>
              <a:ext cx="880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2" name="Line 32"/>
            <p:cNvSpPr>
              <a:spLocks noChangeShapeType="1"/>
            </p:cNvSpPr>
            <p:nvPr/>
          </p:nvSpPr>
          <p:spPr bwMode="auto">
            <a:xfrm>
              <a:off x="3131" y="1911"/>
              <a:ext cx="1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3" name="Rectangle 33"/>
            <p:cNvSpPr>
              <a:spLocks noChangeArrowheads="1"/>
            </p:cNvSpPr>
            <p:nvPr/>
          </p:nvSpPr>
          <p:spPr bwMode="auto">
            <a:xfrm>
              <a:off x="3144" y="1938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1534" name="Rectangle 34"/>
            <p:cNvSpPr>
              <a:spLocks noChangeArrowheads="1"/>
            </p:cNvSpPr>
            <p:nvPr/>
          </p:nvSpPr>
          <p:spPr bwMode="auto">
            <a:xfrm>
              <a:off x="3144" y="1666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1535" name="Rectangle 35"/>
            <p:cNvSpPr>
              <a:spLocks noChangeArrowheads="1"/>
            </p:cNvSpPr>
            <p:nvPr/>
          </p:nvSpPr>
          <p:spPr bwMode="auto">
            <a:xfrm>
              <a:off x="3035" y="1788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  </a:t>
              </a:r>
            </a:p>
          </p:txBody>
        </p:sp>
        <p:sp>
          <p:nvSpPr>
            <p:cNvPr id="21536" name="Rectangle 36"/>
            <p:cNvSpPr>
              <a:spLocks noChangeArrowheads="1"/>
            </p:cNvSpPr>
            <p:nvPr/>
          </p:nvSpPr>
          <p:spPr bwMode="auto">
            <a:xfrm>
              <a:off x="3002" y="1788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:</a:t>
              </a:r>
            </a:p>
          </p:txBody>
        </p:sp>
        <p:sp>
          <p:nvSpPr>
            <p:cNvPr id="21537" name="Rectangle 37"/>
            <p:cNvSpPr>
              <a:spLocks noChangeArrowheads="1"/>
            </p:cNvSpPr>
            <p:nvPr/>
          </p:nvSpPr>
          <p:spPr bwMode="auto">
            <a:xfrm>
              <a:off x="2426" y="1788"/>
              <a:ext cx="5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answer</a:t>
              </a:r>
            </a:p>
          </p:txBody>
        </p:sp>
      </p:grpSp>
      <p:grpSp>
        <p:nvGrpSpPr>
          <p:cNvPr id="3" name="Group 39"/>
          <p:cNvGrpSpPr>
            <a:grpSpLocks noChangeAspect="1"/>
          </p:cNvGrpSpPr>
          <p:nvPr/>
        </p:nvGrpSpPr>
        <p:grpSpPr bwMode="auto">
          <a:xfrm>
            <a:off x="3810000" y="3733800"/>
            <a:ext cx="1397000" cy="788988"/>
            <a:chOff x="2400" y="2352"/>
            <a:chExt cx="880" cy="497"/>
          </a:xfrm>
        </p:grpSpPr>
        <p:sp>
          <p:nvSpPr>
            <p:cNvPr id="21524" name="AutoShape 38"/>
            <p:cNvSpPr>
              <a:spLocks noChangeAspect="1" noChangeArrowheads="1" noTextEdit="1"/>
            </p:cNvSpPr>
            <p:nvPr/>
          </p:nvSpPr>
          <p:spPr bwMode="auto">
            <a:xfrm>
              <a:off x="2400" y="2352"/>
              <a:ext cx="880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5" name="Line 40"/>
            <p:cNvSpPr>
              <a:spLocks noChangeShapeType="1"/>
            </p:cNvSpPr>
            <p:nvPr/>
          </p:nvSpPr>
          <p:spPr bwMode="auto">
            <a:xfrm>
              <a:off x="3131" y="2609"/>
              <a:ext cx="1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6" name="Rectangle 41"/>
            <p:cNvSpPr>
              <a:spLocks noChangeArrowheads="1"/>
            </p:cNvSpPr>
            <p:nvPr/>
          </p:nvSpPr>
          <p:spPr bwMode="auto">
            <a:xfrm>
              <a:off x="3141" y="263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1527" name="Rectangle 42"/>
            <p:cNvSpPr>
              <a:spLocks noChangeArrowheads="1"/>
            </p:cNvSpPr>
            <p:nvPr/>
          </p:nvSpPr>
          <p:spPr bwMode="auto">
            <a:xfrm>
              <a:off x="3141" y="2364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1528" name="Rectangle 43"/>
            <p:cNvSpPr>
              <a:spLocks noChangeArrowheads="1"/>
            </p:cNvSpPr>
            <p:nvPr/>
          </p:nvSpPr>
          <p:spPr bwMode="auto">
            <a:xfrm>
              <a:off x="3035" y="248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  </a:t>
              </a:r>
            </a:p>
          </p:txBody>
        </p:sp>
        <p:sp>
          <p:nvSpPr>
            <p:cNvPr id="21529" name="Rectangle 44"/>
            <p:cNvSpPr>
              <a:spLocks noChangeArrowheads="1"/>
            </p:cNvSpPr>
            <p:nvPr/>
          </p:nvSpPr>
          <p:spPr bwMode="auto">
            <a:xfrm>
              <a:off x="3002" y="2486"/>
              <a:ext cx="13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:</a:t>
              </a:r>
            </a:p>
          </p:txBody>
        </p:sp>
        <p:sp>
          <p:nvSpPr>
            <p:cNvPr id="21530" name="Rectangle 45"/>
            <p:cNvSpPr>
              <a:spLocks noChangeArrowheads="1"/>
            </p:cNvSpPr>
            <p:nvPr/>
          </p:nvSpPr>
          <p:spPr bwMode="auto">
            <a:xfrm>
              <a:off x="2426" y="2486"/>
              <a:ext cx="62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answer</a:t>
              </a:r>
            </a:p>
          </p:txBody>
        </p:sp>
      </p:grpSp>
      <p:grpSp>
        <p:nvGrpSpPr>
          <p:cNvPr id="4" name="Group 47"/>
          <p:cNvGrpSpPr>
            <a:grpSpLocks noChangeAspect="1"/>
          </p:cNvGrpSpPr>
          <p:nvPr/>
        </p:nvGrpSpPr>
        <p:grpSpPr bwMode="auto">
          <a:xfrm>
            <a:off x="3810000" y="4876800"/>
            <a:ext cx="2033588" cy="788988"/>
            <a:chOff x="2400" y="3072"/>
            <a:chExt cx="1281" cy="497"/>
          </a:xfrm>
        </p:grpSpPr>
        <p:sp>
          <p:nvSpPr>
            <p:cNvPr id="21513" name="AutoShape 46"/>
            <p:cNvSpPr>
              <a:spLocks noChangeAspect="1" noChangeArrowheads="1" noTextEdit="1"/>
            </p:cNvSpPr>
            <p:nvPr/>
          </p:nvSpPr>
          <p:spPr bwMode="auto">
            <a:xfrm>
              <a:off x="2400" y="3072"/>
              <a:ext cx="1281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14" name="Line 48"/>
            <p:cNvSpPr>
              <a:spLocks noChangeShapeType="1"/>
            </p:cNvSpPr>
            <p:nvPr/>
          </p:nvSpPr>
          <p:spPr bwMode="auto">
            <a:xfrm>
              <a:off x="3132" y="3329"/>
              <a:ext cx="19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15" name="Line 49"/>
            <p:cNvSpPr>
              <a:spLocks noChangeShapeType="1"/>
            </p:cNvSpPr>
            <p:nvPr/>
          </p:nvSpPr>
          <p:spPr bwMode="auto">
            <a:xfrm>
              <a:off x="3527" y="3329"/>
              <a:ext cx="1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16" name="Rectangle 50"/>
            <p:cNvSpPr>
              <a:spLocks noChangeArrowheads="1"/>
            </p:cNvSpPr>
            <p:nvPr/>
          </p:nvSpPr>
          <p:spPr bwMode="auto">
            <a:xfrm>
              <a:off x="3540" y="335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1517" name="Rectangle 51"/>
            <p:cNvSpPr>
              <a:spLocks noChangeArrowheads="1"/>
            </p:cNvSpPr>
            <p:nvPr/>
          </p:nvSpPr>
          <p:spPr bwMode="auto">
            <a:xfrm>
              <a:off x="3540" y="3084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1518" name="Rectangle 52"/>
            <p:cNvSpPr>
              <a:spLocks noChangeArrowheads="1"/>
            </p:cNvSpPr>
            <p:nvPr/>
          </p:nvSpPr>
          <p:spPr bwMode="auto">
            <a:xfrm>
              <a:off x="3179" y="335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21519" name="Rectangle 53"/>
            <p:cNvSpPr>
              <a:spLocks noChangeArrowheads="1"/>
            </p:cNvSpPr>
            <p:nvPr/>
          </p:nvSpPr>
          <p:spPr bwMode="auto">
            <a:xfrm>
              <a:off x="3124" y="3084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21520" name="Rectangle 54"/>
            <p:cNvSpPr>
              <a:spLocks noChangeArrowheads="1"/>
            </p:cNvSpPr>
            <p:nvPr/>
          </p:nvSpPr>
          <p:spPr bwMode="auto">
            <a:xfrm>
              <a:off x="3035" y="320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  </a:t>
              </a:r>
            </a:p>
          </p:txBody>
        </p:sp>
        <p:sp>
          <p:nvSpPr>
            <p:cNvPr id="21521" name="Rectangle 55"/>
            <p:cNvSpPr>
              <a:spLocks noChangeArrowheads="1"/>
            </p:cNvSpPr>
            <p:nvPr/>
          </p:nvSpPr>
          <p:spPr bwMode="auto">
            <a:xfrm>
              <a:off x="3002" y="3206"/>
              <a:ext cx="13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:</a:t>
              </a:r>
            </a:p>
          </p:txBody>
        </p:sp>
        <p:sp>
          <p:nvSpPr>
            <p:cNvPr id="21522" name="Rectangle 56"/>
            <p:cNvSpPr>
              <a:spLocks noChangeArrowheads="1"/>
            </p:cNvSpPr>
            <p:nvPr/>
          </p:nvSpPr>
          <p:spPr bwMode="auto">
            <a:xfrm>
              <a:off x="2426" y="3206"/>
              <a:ext cx="62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answer</a:t>
              </a:r>
            </a:p>
          </p:txBody>
        </p:sp>
        <p:sp>
          <p:nvSpPr>
            <p:cNvPr id="21523" name="Rectangle 57"/>
            <p:cNvSpPr>
              <a:spLocks noChangeArrowheads="1"/>
            </p:cNvSpPr>
            <p:nvPr/>
          </p:nvSpPr>
          <p:spPr bwMode="auto">
            <a:xfrm>
              <a:off x="3374" y="3184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17556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uild="p" autoUpdateAnimBg="0"/>
      <p:bldP spid="10249" grpId="0" autoUpdateAnimBg="0"/>
      <p:bldP spid="1025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lock Arc 24"/>
          <p:cNvSpPr/>
          <p:nvPr/>
        </p:nvSpPr>
        <p:spPr>
          <a:xfrm rot="10800000">
            <a:off x="7185242" y="2674941"/>
            <a:ext cx="1181100" cy="1181100"/>
          </a:xfrm>
          <a:prstGeom prst="blockArc">
            <a:avLst>
              <a:gd name="adj1" fmla="val 10800000"/>
              <a:gd name="adj2" fmla="val 58"/>
              <a:gd name="adj3" fmla="val 50000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 rot="10800000">
            <a:off x="5700930" y="2674941"/>
            <a:ext cx="1181100" cy="1181100"/>
          </a:xfrm>
          <a:prstGeom prst="blockArc">
            <a:avLst>
              <a:gd name="adj1" fmla="val 10800000"/>
              <a:gd name="adj2" fmla="val 58"/>
              <a:gd name="adj3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lock Arc 21"/>
          <p:cNvSpPr/>
          <p:nvPr/>
        </p:nvSpPr>
        <p:spPr>
          <a:xfrm>
            <a:off x="5700930" y="2674941"/>
            <a:ext cx="1181100" cy="1181100"/>
          </a:xfrm>
          <a:prstGeom prst="blockArc">
            <a:avLst>
              <a:gd name="adj1" fmla="val 10800000"/>
              <a:gd name="adj2" fmla="val 58"/>
              <a:gd name="adj3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lock Arc 23"/>
          <p:cNvSpPr/>
          <p:nvPr/>
        </p:nvSpPr>
        <p:spPr>
          <a:xfrm>
            <a:off x="7185242" y="2674941"/>
            <a:ext cx="1181100" cy="1181100"/>
          </a:xfrm>
          <a:prstGeom prst="blockArc">
            <a:avLst>
              <a:gd name="adj1" fmla="val 10800000"/>
              <a:gd name="adj2" fmla="val 58"/>
              <a:gd name="adj3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0800000">
            <a:off x="4194392" y="2674940"/>
            <a:ext cx="1181100" cy="1181100"/>
          </a:xfrm>
          <a:prstGeom prst="blockArc">
            <a:avLst>
              <a:gd name="adj1" fmla="val 10800000"/>
              <a:gd name="adj2" fmla="val 58"/>
              <a:gd name="adj3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Block Arc 42"/>
          <p:cNvSpPr/>
          <p:nvPr/>
        </p:nvSpPr>
        <p:spPr>
          <a:xfrm rot="10800000">
            <a:off x="2635467" y="2674939"/>
            <a:ext cx="1181100" cy="1181100"/>
          </a:xfrm>
          <a:prstGeom prst="blockArc">
            <a:avLst>
              <a:gd name="adj1" fmla="val 10800000"/>
              <a:gd name="adj2" fmla="val 58"/>
              <a:gd name="adj3" fmla="val 50000"/>
            </a:avLst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Block Arc 40"/>
          <p:cNvSpPr/>
          <p:nvPr/>
        </p:nvSpPr>
        <p:spPr>
          <a:xfrm rot="10800000">
            <a:off x="1163855" y="2674938"/>
            <a:ext cx="1181100" cy="1181100"/>
          </a:xfrm>
          <a:prstGeom prst="blockArc">
            <a:avLst>
              <a:gd name="adj1" fmla="val 10800000"/>
              <a:gd name="adj2" fmla="val 58"/>
              <a:gd name="adj3" fmla="val 5000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>
            <a:off x="1163855" y="2674938"/>
            <a:ext cx="1181100" cy="1181100"/>
          </a:xfrm>
          <a:prstGeom prst="blockArc">
            <a:avLst>
              <a:gd name="adj1" fmla="val 10800000"/>
              <a:gd name="adj2" fmla="val 58"/>
              <a:gd name="adj3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1163855" y="397957"/>
            <a:ext cx="68162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               Division of Fractions –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the Graphical Representation of Repeated Subtraction</a:t>
            </a:r>
          </a:p>
        </p:txBody>
      </p:sp>
      <p:sp>
        <p:nvSpPr>
          <p:cNvPr id="5" name="Oval 4"/>
          <p:cNvSpPr/>
          <p:nvPr/>
        </p:nvSpPr>
        <p:spPr>
          <a:xfrm>
            <a:off x="1163855" y="2674938"/>
            <a:ext cx="1181100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35467" y="2674938"/>
            <a:ext cx="1181100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94392" y="2674938"/>
            <a:ext cx="1181100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00930" y="2674938"/>
            <a:ext cx="1181100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538" name="TextBox 8"/>
          <p:cNvSpPr txBox="1">
            <a:spLocks noChangeArrowheads="1"/>
          </p:cNvSpPr>
          <p:nvPr/>
        </p:nvSpPr>
        <p:spPr bwMode="auto">
          <a:xfrm>
            <a:off x="1217786" y="4469366"/>
            <a:ext cx="72525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Both"/>
            </a:pPr>
            <a:r>
              <a:rPr lang="en-US" sz="2000" dirty="0">
                <a:solidFill>
                  <a:srgbClr val="000000"/>
                </a:solidFill>
              </a:rPr>
              <a:t>Start with 5 wholes.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Both"/>
            </a:pPr>
            <a:r>
              <a:rPr lang="en-US" sz="2000" dirty="0">
                <a:solidFill>
                  <a:srgbClr val="000000"/>
                </a:solidFill>
              </a:rPr>
              <a:t>Divide each whole into halves (i.e. find a common denominator.)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Both"/>
            </a:pPr>
            <a:r>
              <a:rPr lang="en-US" sz="2000" dirty="0">
                <a:solidFill>
                  <a:srgbClr val="000000"/>
                </a:solidFill>
              </a:rPr>
              <a:t>Color 1/2 each time with different colors.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Both"/>
            </a:pPr>
            <a:r>
              <a:rPr lang="en-US" sz="2000" dirty="0">
                <a:solidFill>
                  <a:srgbClr val="000000"/>
                </a:solidFill>
              </a:rPr>
              <a:t>Count how many color used.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17598" y="1385218"/>
                <a:ext cx="967509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5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÷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598" y="1385218"/>
                <a:ext cx="967509" cy="7838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11718" y="1546288"/>
            <a:ext cx="357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1: Perform</a:t>
            </a:r>
          </a:p>
        </p:txBody>
      </p:sp>
      <p:sp>
        <p:nvSpPr>
          <p:cNvPr id="36" name="Oval 35"/>
          <p:cNvSpPr/>
          <p:nvPr/>
        </p:nvSpPr>
        <p:spPr>
          <a:xfrm>
            <a:off x="7185242" y="2674938"/>
            <a:ext cx="1181100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7" name="Straight Connector 16"/>
          <p:cNvCxnSpPr>
            <a:stCxn id="5" idx="2"/>
            <a:endCxn id="5" idx="6"/>
          </p:cNvCxnSpPr>
          <p:nvPr/>
        </p:nvCxnSpPr>
        <p:spPr>
          <a:xfrm>
            <a:off x="1163855" y="3265488"/>
            <a:ext cx="1181100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35467" y="3265488"/>
            <a:ext cx="1181100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94392" y="3265488"/>
            <a:ext cx="1181100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00930" y="3265488"/>
            <a:ext cx="1181100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85242" y="3257788"/>
            <a:ext cx="1181100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Block Arc 41"/>
          <p:cNvSpPr/>
          <p:nvPr/>
        </p:nvSpPr>
        <p:spPr>
          <a:xfrm>
            <a:off x="2635467" y="2674939"/>
            <a:ext cx="1181100" cy="1181100"/>
          </a:xfrm>
          <a:prstGeom prst="blockArc">
            <a:avLst>
              <a:gd name="adj1" fmla="val 10800000"/>
              <a:gd name="adj2" fmla="val 58"/>
              <a:gd name="adj3" fmla="val 50000"/>
            </a:avLst>
          </a:prstGeom>
          <a:solidFill>
            <a:srgbClr val="8F4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>
            <a:off x="4194392" y="2674940"/>
            <a:ext cx="1181100" cy="1181100"/>
          </a:xfrm>
          <a:prstGeom prst="blockArc">
            <a:avLst>
              <a:gd name="adj1" fmla="val 10800000"/>
              <a:gd name="adj2" fmla="val 58"/>
              <a:gd name="adj3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21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2" grpId="0" animBg="1"/>
      <p:bldP spid="24" grpId="0" animBg="1"/>
      <p:bldP spid="21" grpId="0" animBg="1"/>
      <p:bldP spid="43" grpId="0" animBg="1"/>
      <p:bldP spid="41" grpId="0" animBg="1"/>
      <p:bldP spid="18" grpId="0" animBg="1"/>
      <p:bldP spid="42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 flipH="1">
            <a:off x="6600664" y="2665071"/>
            <a:ext cx="1059024" cy="1185863"/>
          </a:xfrm>
          <a:custGeom>
            <a:avLst/>
            <a:gdLst>
              <a:gd name="connsiteX0" fmla="*/ 650738 w 1166841"/>
              <a:gd name="connsiteY0" fmla="*/ 1380015 h 1380015"/>
              <a:gd name="connsiteX1" fmla="*/ 0 w 1166841"/>
              <a:gd name="connsiteY1" fmla="*/ 998547 h 1380015"/>
              <a:gd name="connsiteX2" fmla="*/ 106586 w 1166841"/>
              <a:gd name="connsiteY2" fmla="*/ 274881 h 1380015"/>
              <a:gd name="connsiteX3" fmla="*/ 790984 w 1166841"/>
              <a:gd name="connsiteY3" fmla="*/ 0 h 1380015"/>
              <a:gd name="connsiteX4" fmla="*/ 1166841 w 1166841"/>
              <a:gd name="connsiteY4" fmla="*/ 297321 h 1380015"/>
              <a:gd name="connsiteX5" fmla="*/ 639519 w 1166841"/>
              <a:gd name="connsiteY5" fmla="*/ 746106 h 1380015"/>
              <a:gd name="connsiteX6" fmla="*/ 650738 w 1166841"/>
              <a:gd name="connsiteY6" fmla="*/ 1380015 h 1380015"/>
              <a:gd name="connsiteX0" fmla="*/ 650738 w 1121963"/>
              <a:gd name="connsiteY0" fmla="*/ 1380015 h 1380015"/>
              <a:gd name="connsiteX1" fmla="*/ 0 w 1121963"/>
              <a:gd name="connsiteY1" fmla="*/ 998547 h 1380015"/>
              <a:gd name="connsiteX2" fmla="*/ 106586 w 1121963"/>
              <a:gd name="connsiteY2" fmla="*/ 274881 h 1380015"/>
              <a:gd name="connsiteX3" fmla="*/ 790984 w 1121963"/>
              <a:gd name="connsiteY3" fmla="*/ 0 h 1380015"/>
              <a:gd name="connsiteX4" fmla="*/ 1121963 w 1121963"/>
              <a:gd name="connsiteY4" fmla="*/ 359028 h 1380015"/>
              <a:gd name="connsiteX5" fmla="*/ 639519 w 1121963"/>
              <a:gd name="connsiteY5" fmla="*/ 746106 h 1380015"/>
              <a:gd name="connsiteX6" fmla="*/ 650738 w 1121963"/>
              <a:gd name="connsiteY6" fmla="*/ 1380015 h 1380015"/>
              <a:gd name="connsiteX0" fmla="*/ 639519 w 1121963"/>
              <a:gd name="connsiteY0" fmla="*/ 1295868 h 1295868"/>
              <a:gd name="connsiteX1" fmla="*/ 0 w 1121963"/>
              <a:gd name="connsiteY1" fmla="*/ 998547 h 1295868"/>
              <a:gd name="connsiteX2" fmla="*/ 106586 w 1121963"/>
              <a:gd name="connsiteY2" fmla="*/ 274881 h 1295868"/>
              <a:gd name="connsiteX3" fmla="*/ 790984 w 1121963"/>
              <a:gd name="connsiteY3" fmla="*/ 0 h 1295868"/>
              <a:gd name="connsiteX4" fmla="*/ 1121963 w 1121963"/>
              <a:gd name="connsiteY4" fmla="*/ 359028 h 1295868"/>
              <a:gd name="connsiteX5" fmla="*/ 639519 w 1121963"/>
              <a:gd name="connsiteY5" fmla="*/ 746106 h 1295868"/>
              <a:gd name="connsiteX6" fmla="*/ 639519 w 1121963"/>
              <a:gd name="connsiteY6" fmla="*/ 1295868 h 1295868"/>
              <a:gd name="connsiteX0" fmla="*/ 639519 w 1121963"/>
              <a:gd name="connsiteY0" fmla="*/ 1295868 h 1325787"/>
              <a:gd name="connsiteX1" fmla="*/ 0 w 1121963"/>
              <a:gd name="connsiteY1" fmla="*/ 998547 h 1325787"/>
              <a:gd name="connsiteX2" fmla="*/ 106586 w 1121963"/>
              <a:gd name="connsiteY2" fmla="*/ 274881 h 1325787"/>
              <a:gd name="connsiteX3" fmla="*/ 790984 w 1121963"/>
              <a:gd name="connsiteY3" fmla="*/ 0 h 1325787"/>
              <a:gd name="connsiteX4" fmla="*/ 1121963 w 1121963"/>
              <a:gd name="connsiteY4" fmla="*/ 359028 h 1325787"/>
              <a:gd name="connsiteX5" fmla="*/ 639519 w 1121963"/>
              <a:gd name="connsiteY5" fmla="*/ 746106 h 1325787"/>
              <a:gd name="connsiteX6" fmla="*/ 639519 w 1121963"/>
              <a:gd name="connsiteY6" fmla="*/ 1295868 h 1325787"/>
              <a:gd name="connsiteX0" fmla="*/ 532933 w 1015377"/>
              <a:gd name="connsiteY0" fmla="*/ 1295868 h 1325787"/>
              <a:gd name="connsiteX1" fmla="*/ 49624 w 1015377"/>
              <a:gd name="connsiteY1" fmla="*/ 987117 h 1325787"/>
              <a:gd name="connsiteX2" fmla="*/ 0 w 1015377"/>
              <a:gd name="connsiteY2" fmla="*/ 274881 h 1325787"/>
              <a:gd name="connsiteX3" fmla="*/ 684398 w 1015377"/>
              <a:gd name="connsiteY3" fmla="*/ 0 h 1325787"/>
              <a:gd name="connsiteX4" fmla="*/ 1015377 w 1015377"/>
              <a:gd name="connsiteY4" fmla="*/ 359028 h 1325787"/>
              <a:gd name="connsiteX5" fmla="*/ 532933 w 1015377"/>
              <a:gd name="connsiteY5" fmla="*/ 746106 h 1325787"/>
              <a:gd name="connsiteX6" fmla="*/ 532933 w 1015377"/>
              <a:gd name="connsiteY6" fmla="*/ 1295868 h 1325787"/>
              <a:gd name="connsiteX0" fmla="*/ 532933 w 1015377"/>
              <a:gd name="connsiteY0" fmla="*/ 1295868 h 1325787"/>
              <a:gd name="connsiteX1" fmla="*/ 49624 w 1015377"/>
              <a:gd name="connsiteY1" fmla="*/ 987117 h 1325787"/>
              <a:gd name="connsiteX2" fmla="*/ 0 w 1015377"/>
              <a:gd name="connsiteY2" fmla="*/ 274881 h 1325787"/>
              <a:gd name="connsiteX3" fmla="*/ 684398 w 1015377"/>
              <a:gd name="connsiteY3" fmla="*/ 0 h 1325787"/>
              <a:gd name="connsiteX4" fmla="*/ 1015377 w 1015377"/>
              <a:gd name="connsiteY4" fmla="*/ 359028 h 1325787"/>
              <a:gd name="connsiteX5" fmla="*/ 532933 w 1015377"/>
              <a:gd name="connsiteY5" fmla="*/ 746106 h 1325787"/>
              <a:gd name="connsiteX6" fmla="*/ 532933 w 1015377"/>
              <a:gd name="connsiteY6" fmla="*/ 1295868 h 1325787"/>
              <a:gd name="connsiteX0" fmla="*/ 572240 w 1054684"/>
              <a:gd name="connsiteY0" fmla="*/ 1295868 h 1325787"/>
              <a:gd name="connsiteX1" fmla="*/ 88931 w 1054684"/>
              <a:gd name="connsiteY1" fmla="*/ 987117 h 1325787"/>
              <a:gd name="connsiteX2" fmla="*/ 39307 w 1054684"/>
              <a:gd name="connsiteY2" fmla="*/ 274881 h 1325787"/>
              <a:gd name="connsiteX3" fmla="*/ 723705 w 1054684"/>
              <a:gd name="connsiteY3" fmla="*/ 0 h 1325787"/>
              <a:gd name="connsiteX4" fmla="*/ 1054684 w 1054684"/>
              <a:gd name="connsiteY4" fmla="*/ 359028 h 1325787"/>
              <a:gd name="connsiteX5" fmla="*/ 572240 w 1054684"/>
              <a:gd name="connsiteY5" fmla="*/ 746106 h 1325787"/>
              <a:gd name="connsiteX6" fmla="*/ 572240 w 1054684"/>
              <a:gd name="connsiteY6" fmla="*/ 1295868 h 1325787"/>
              <a:gd name="connsiteX0" fmla="*/ 572240 w 1054684"/>
              <a:gd name="connsiteY0" fmla="*/ 1295868 h 1325787"/>
              <a:gd name="connsiteX1" fmla="*/ 88931 w 1054684"/>
              <a:gd name="connsiteY1" fmla="*/ 987117 h 1325787"/>
              <a:gd name="connsiteX2" fmla="*/ 69787 w 1054684"/>
              <a:gd name="connsiteY2" fmla="*/ 450141 h 1325787"/>
              <a:gd name="connsiteX3" fmla="*/ 723705 w 1054684"/>
              <a:gd name="connsiteY3" fmla="*/ 0 h 1325787"/>
              <a:gd name="connsiteX4" fmla="*/ 1054684 w 1054684"/>
              <a:gd name="connsiteY4" fmla="*/ 359028 h 1325787"/>
              <a:gd name="connsiteX5" fmla="*/ 572240 w 1054684"/>
              <a:gd name="connsiteY5" fmla="*/ 746106 h 1325787"/>
              <a:gd name="connsiteX6" fmla="*/ 572240 w 1054684"/>
              <a:gd name="connsiteY6" fmla="*/ 1295868 h 1325787"/>
              <a:gd name="connsiteX0" fmla="*/ 572240 w 1054684"/>
              <a:gd name="connsiteY0" fmla="*/ 1295868 h 1325787"/>
              <a:gd name="connsiteX1" fmla="*/ 88931 w 1054684"/>
              <a:gd name="connsiteY1" fmla="*/ 987117 h 1325787"/>
              <a:gd name="connsiteX2" fmla="*/ 69787 w 1054684"/>
              <a:gd name="connsiteY2" fmla="*/ 450141 h 1325787"/>
              <a:gd name="connsiteX3" fmla="*/ 723705 w 1054684"/>
              <a:gd name="connsiteY3" fmla="*/ 0 h 1325787"/>
              <a:gd name="connsiteX4" fmla="*/ 1054684 w 1054684"/>
              <a:gd name="connsiteY4" fmla="*/ 359028 h 1325787"/>
              <a:gd name="connsiteX5" fmla="*/ 572240 w 1054684"/>
              <a:gd name="connsiteY5" fmla="*/ 746106 h 1325787"/>
              <a:gd name="connsiteX6" fmla="*/ 572240 w 1054684"/>
              <a:gd name="connsiteY6" fmla="*/ 1295868 h 1325787"/>
              <a:gd name="connsiteX0" fmla="*/ 572240 w 1054684"/>
              <a:gd name="connsiteY0" fmla="*/ 1295868 h 1325787"/>
              <a:gd name="connsiteX1" fmla="*/ 88931 w 1054684"/>
              <a:gd name="connsiteY1" fmla="*/ 987117 h 1325787"/>
              <a:gd name="connsiteX2" fmla="*/ 69787 w 1054684"/>
              <a:gd name="connsiteY2" fmla="*/ 450141 h 1325787"/>
              <a:gd name="connsiteX3" fmla="*/ 723705 w 1054684"/>
              <a:gd name="connsiteY3" fmla="*/ 0 h 1325787"/>
              <a:gd name="connsiteX4" fmla="*/ 1054684 w 1054684"/>
              <a:gd name="connsiteY4" fmla="*/ 359028 h 1325787"/>
              <a:gd name="connsiteX5" fmla="*/ 572240 w 1054684"/>
              <a:gd name="connsiteY5" fmla="*/ 746106 h 1325787"/>
              <a:gd name="connsiteX6" fmla="*/ 572240 w 1054684"/>
              <a:gd name="connsiteY6" fmla="*/ 1295868 h 1325787"/>
              <a:gd name="connsiteX0" fmla="*/ 572240 w 1054684"/>
              <a:gd name="connsiteY0" fmla="*/ 1181568 h 1211487"/>
              <a:gd name="connsiteX1" fmla="*/ 88931 w 1054684"/>
              <a:gd name="connsiteY1" fmla="*/ 872817 h 1211487"/>
              <a:gd name="connsiteX2" fmla="*/ 69787 w 1054684"/>
              <a:gd name="connsiteY2" fmla="*/ 335841 h 1211487"/>
              <a:gd name="connsiteX3" fmla="*/ 582735 w 1054684"/>
              <a:gd name="connsiteY3" fmla="*/ 0 h 1211487"/>
              <a:gd name="connsiteX4" fmla="*/ 1054684 w 1054684"/>
              <a:gd name="connsiteY4" fmla="*/ 244728 h 1211487"/>
              <a:gd name="connsiteX5" fmla="*/ 572240 w 1054684"/>
              <a:gd name="connsiteY5" fmla="*/ 631806 h 1211487"/>
              <a:gd name="connsiteX6" fmla="*/ 572240 w 1054684"/>
              <a:gd name="connsiteY6" fmla="*/ 1181568 h 1211487"/>
              <a:gd name="connsiteX0" fmla="*/ 572240 w 1054684"/>
              <a:gd name="connsiteY0" fmla="*/ 1181568 h 1211487"/>
              <a:gd name="connsiteX1" fmla="*/ 88931 w 1054684"/>
              <a:gd name="connsiteY1" fmla="*/ 872817 h 1211487"/>
              <a:gd name="connsiteX2" fmla="*/ 69787 w 1054684"/>
              <a:gd name="connsiteY2" fmla="*/ 335841 h 1211487"/>
              <a:gd name="connsiteX3" fmla="*/ 582735 w 1054684"/>
              <a:gd name="connsiteY3" fmla="*/ 0 h 1211487"/>
              <a:gd name="connsiteX4" fmla="*/ 1054684 w 1054684"/>
              <a:gd name="connsiteY4" fmla="*/ 244728 h 1211487"/>
              <a:gd name="connsiteX5" fmla="*/ 572240 w 1054684"/>
              <a:gd name="connsiteY5" fmla="*/ 631806 h 1211487"/>
              <a:gd name="connsiteX6" fmla="*/ 572240 w 1054684"/>
              <a:gd name="connsiteY6" fmla="*/ 1181568 h 1211487"/>
              <a:gd name="connsiteX0" fmla="*/ 572240 w 1054684"/>
              <a:gd name="connsiteY0" fmla="*/ 1181568 h 1211487"/>
              <a:gd name="connsiteX1" fmla="*/ 88931 w 1054684"/>
              <a:gd name="connsiteY1" fmla="*/ 872817 h 1211487"/>
              <a:gd name="connsiteX2" fmla="*/ 69787 w 1054684"/>
              <a:gd name="connsiteY2" fmla="*/ 335841 h 1211487"/>
              <a:gd name="connsiteX3" fmla="*/ 582735 w 1054684"/>
              <a:gd name="connsiteY3" fmla="*/ 0 h 1211487"/>
              <a:gd name="connsiteX4" fmla="*/ 1054684 w 1054684"/>
              <a:gd name="connsiteY4" fmla="*/ 244728 h 1211487"/>
              <a:gd name="connsiteX5" fmla="*/ 572240 w 1054684"/>
              <a:gd name="connsiteY5" fmla="*/ 631806 h 1211487"/>
              <a:gd name="connsiteX6" fmla="*/ 572240 w 1054684"/>
              <a:gd name="connsiteY6" fmla="*/ 1181568 h 1211487"/>
              <a:gd name="connsiteX0" fmla="*/ 572240 w 1054684"/>
              <a:gd name="connsiteY0" fmla="*/ 1181568 h 1211487"/>
              <a:gd name="connsiteX1" fmla="*/ 88931 w 1054684"/>
              <a:gd name="connsiteY1" fmla="*/ 872817 h 1211487"/>
              <a:gd name="connsiteX2" fmla="*/ 69787 w 1054684"/>
              <a:gd name="connsiteY2" fmla="*/ 335841 h 1211487"/>
              <a:gd name="connsiteX3" fmla="*/ 582735 w 1054684"/>
              <a:gd name="connsiteY3" fmla="*/ 0 h 1211487"/>
              <a:gd name="connsiteX4" fmla="*/ 1054684 w 1054684"/>
              <a:gd name="connsiteY4" fmla="*/ 244728 h 1211487"/>
              <a:gd name="connsiteX5" fmla="*/ 572240 w 1054684"/>
              <a:gd name="connsiteY5" fmla="*/ 631806 h 1211487"/>
              <a:gd name="connsiteX6" fmla="*/ 572240 w 1054684"/>
              <a:gd name="connsiteY6" fmla="*/ 1181568 h 1211487"/>
              <a:gd name="connsiteX0" fmla="*/ 584972 w 1067416"/>
              <a:gd name="connsiteY0" fmla="*/ 1181568 h 1211487"/>
              <a:gd name="connsiteX1" fmla="*/ 101663 w 1067416"/>
              <a:gd name="connsiteY1" fmla="*/ 872817 h 1211487"/>
              <a:gd name="connsiteX2" fmla="*/ 82519 w 1067416"/>
              <a:gd name="connsiteY2" fmla="*/ 335841 h 1211487"/>
              <a:gd name="connsiteX3" fmla="*/ 595467 w 1067416"/>
              <a:gd name="connsiteY3" fmla="*/ 0 h 1211487"/>
              <a:gd name="connsiteX4" fmla="*/ 1067416 w 1067416"/>
              <a:gd name="connsiteY4" fmla="*/ 244728 h 1211487"/>
              <a:gd name="connsiteX5" fmla="*/ 584972 w 1067416"/>
              <a:gd name="connsiteY5" fmla="*/ 631806 h 1211487"/>
              <a:gd name="connsiteX6" fmla="*/ 584972 w 1067416"/>
              <a:gd name="connsiteY6" fmla="*/ 1181568 h 1211487"/>
              <a:gd name="connsiteX0" fmla="*/ 584972 w 1067416"/>
              <a:gd name="connsiteY0" fmla="*/ 1181568 h 1211487"/>
              <a:gd name="connsiteX1" fmla="*/ 94043 w 1067416"/>
              <a:gd name="connsiteY1" fmla="*/ 888057 h 1211487"/>
              <a:gd name="connsiteX2" fmla="*/ 82519 w 1067416"/>
              <a:gd name="connsiteY2" fmla="*/ 335841 h 1211487"/>
              <a:gd name="connsiteX3" fmla="*/ 595467 w 1067416"/>
              <a:gd name="connsiteY3" fmla="*/ 0 h 1211487"/>
              <a:gd name="connsiteX4" fmla="*/ 1067416 w 1067416"/>
              <a:gd name="connsiteY4" fmla="*/ 244728 h 1211487"/>
              <a:gd name="connsiteX5" fmla="*/ 584972 w 1067416"/>
              <a:gd name="connsiteY5" fmla="*/ 631806 h 1211487"/>
              <a:gd name="connsiteX6" fmla="*/ 584972 w 1067416"/>
              <a:gd name="connsiteY6" fmla="*/ 1181568 h 1211487"/>
              <a:gd name="connsiteX0" fmla="*/ 592592 w 1067416"/>
              <a:gd name="connsiteY0" fmla="*/ 1185378 h 1215297"/>
              <a:gd name="connsiteX1" fmla="*/ 94043 w 1067416"/>
              <a:gd name="connsiteY1" fmla="*/ 888057 h 1215297"/>
              <a:gd name="connsiteX2" fmla="*/ 82519 w 1067416"/>
              <a:gd name="connsiteY2" fmla="*/ 335841 h 1215297"/>
              <a:gd name="connsiteX3" fmla="*/ 595467 w 1067416"/>
              <a:gd name="connsiteY3" fmla="*/ 0 h 1215297"/>
              <a:gd name="connsiteX4" fmla="*/ 1067416 w 1067416"/>
              <a:gd name="connsiteY4" fmla="*/ 244728 h 1215297"/>
              <a:gd name="connsiteX5" fmla="*/ 584972 w 1067416"/>
              <a:gd name="connsiteY5" fmla="*/ 631806 h 1215297"/>
              <a:gd name="connsiteX6" fmla="*/ 592592 w 1067416"/>
              <a:gd name="connsiteY6" fmla="*/ 1185378 h 1215297"/>
              <a:gd name="connsiteX0" fmla="*/ 592592 w 1067416"/>
              <a:gd name="connsiteY0" fmla="*/ 1185378 h 1185378"/>
              <a:gd name="connsiteX1" fmla="*/ 94043 w 1067416"/>
              <a:gd name="connsiteY1" fmla="*/ 888057 h 1185378"/>
              <a:gd name="connsiteX2" fmla="*/ 82519 w 1067416"/>
              <a:gd name="connsiteY2" fmla="*/ 335841 h 1185378"/>
              <a:gd name="connsiteX3" fmla="*/ 595467 w 1067416"/>
              <a:gd name="connsiteY3" fmla="*/ 0 h 1185378"/>
              <a:gd name="connsiteX4" fmla="*/ 1067416 w 1067416"/>
              <a:gd name="connsiteY4" fmla="*/ 244728 h 1185378"/>
              <a:gd name="connsiteX5" fmla="*/ 584972 w 1067416"/>
              <a:gd name="connsiteY5" fmla="*/ 631806 h 1185378"/>
              <a:gd name="connsiteX6" fmla="*/ 592592 w 1067416"/>
              <a:gd name="connsiteY6" fmla="*/ 1185378 h 1185378"/>
              <a:gd name="connsiteX0" fmla="*/ 592592 w 1067416"/>
              <a:gd name="connsiteY0" fmla="*/ 1185378 h 1185378"/>
              <a:gd name="connsiteX1" fmla="*/ 94043 w 1067416"/>
              <a:gd name="connsiteY1" fmla="*/ 888057 h 1185378"/>
              <a:gd name="connsiteX2" fmla="*/ 82519 w 1067416"/>
              <a:gd name="connsiteY2" fmla="*/ 335841 h 1185378"/>
              <a:gd name="connsiteX3" fmla="*/ 595467 w 1067416"/>
              <a:gd name="connsiteY3" fmla="*/ 0 h 1185378"/>
              <a:gd name="connsiteX4" fmla="*/ 1067416 w 1067416"/>
              <a:gd name="connsiteY4" fmla="*/ 244728 h 1185378"/>
              <a:gd name="connsiteX5" fmla="*/ 584972 w 1067416"/>
              <a:gd name="connsiteY5" fmla="*/ 631806 h 1185378"/>
              <a:gd name="connsiteX6" fmla="*/ 592592 w 1067416"/>
              <a:gd name="connsiteY6" fmla="*/ 1185378 h 1185378"/>
              <a:gd name="connsiteX0" fmla="*/ 592592 w 1071226"/>
              <a:gd name="connsiteY0" fmla="*/ 1185378 h 1185378"/>
              <a:gd name="connsiteX1" fmla="*/ 94043 w 1071226"/>
              <a:gd name="connsiteY1" fmla="*/ 888057 h 1185378"/>
              <a:gd name="connsiteX2" fmla="*/ 82519 w 1071226"/>
              <a:gd name="connsiteY2" fmla="*/ 335841 h 1185378"/>
              <a:gd name="connsiteX3" fmla="*/ 595467 w 1071226"/>
              <a:gd name="connsiteY3" fmla="*/ 0 h 1185378"/>
              <a:gd name="connsiteX4" fmla="*/ 1071226 w 1071226"/>
              <a:gd name="connsiteY4" fmla="*/ 237108 h 1185378"/>
              <a:gd name="connsiteX5" fmla="*/ 584972 w 1071226"/>
              <a:gd name="connsiteY5" fmla="*/ 631806 h 1185378"/>
              <a:gd name="connsiteX6" fmla="*/ 592592 w 1071226"/>
              <a:gd name="connsiteY6" fmla="*/ 1185378 h 1185378"/>
              <a:gd name="connsiteX0" fmla="*/ 568757 w 1047391"/>
              <a:gd name="connsiteY0" fmla="*/ 1185378 h 1185378"/>
              <a:gd name="connsiteX1" fmla="*/ 70208 w 1047391"/>
              <a:gd name="connsiteY1" fmla="*/ 888057 h 1185378"/>
              <a:gd name="connsiteX2" fmla="*/ 58684 w 1047391"/>
              <a:gd name="connsiteY2" fmla="*/ 335841 h 1185378"/>
              <a:gd name="connsiteX3" fmla="*/ 571632 w 1047391"/>
              <a:gd name="connsiteY3" fmla="*/ 0 h 1185378"/>
              <a:gd name="connsiteX4" fmla="*/ 1047391 w 1047391"/>
              <a:gd name="connsiteY4" fmla="*/ 237108 h 1185378"/>
              <a:gd name="connsiteX5" fmla="*/ 572285 w 1047391"/>
              <a:gd name="connsiteY5" fmla="*/ 627771 h 1185378"/>
              <a:gd name="connsiteX6" fmla="*/ 568757 w 1047391"/>
              <a:gd name="connsiteY6" fmla="*/ 1185378 h 1185378"/>
              <a:gd name="connsiteX0" fmla="*/ 568757 w 1035731"/>
              <a:gd name="connsiteY0" fmla="*/ 1185378 h 1185378"/>
              <a:gd name="connsiteX1" fmla="*/ 70208 w 1035731"/>
              <a:gd name="connsiteY1" fmla="*/ 888057 h 1185378"/>
              <a:gd name="connsiteX2" fmla="*/ 58684 w 1035731"/>
              <a:gd name="connsiteY2" fmla="*/ 335841 h 1185378"/>
              <a:gd name="connsiteX3" fmla="*/ 571632 w 1035731"/>
              <a:gd name="connsiteY3" fmla="*/ 0 h 1185378"/>
              <a:gd name="connsiteX4" fmla="*/ 1035731 w 1035731"/>
              <a:gd name="connsiteY4" fmla="*/ 248341 h 1185378"/>
              <a:gd name="connsiteX5" fmla="*/ 572285 w 1035731"/>
              <a:gd name="connsiteY5" fmla="*/ 627771 h 1185378"/>
              <a:gd name="connsiteX6" fmla="*/ 568757 w 1035731"/>
              <a:gd name="connsiteY6" fmla="*/ 1185378 h 1185378"/>
              <a:gd name="connsiteX0" fmla="*/ 576271 w 1043245"/>
              <a:gd name="connsiteY0" fmla="*/ 1185378 h 1185378"/>
              <a:gd name="connsiteX1" fmla="*/ 62591 w 1043245"/>
              <a:gd name="connsiteY1" fmla="*/ 895248 h 1185378"/>
              <a:gd name="connsiteX2" fmla="*/ 66198 w 1043245"/>
              <a:gd name="connsiteY2" fmla="*/ 335841 h 1185378"/>
              <a:gd name="connsiteX3" fmla="*/ 579146 w 1043245"/>
              <a:gd name="connsiteY3" fmla="*/ 0 h 1185378"/>
              <a:gd name="connsiteX4" fmla="*/ 1043245 w 1043245"/>
              <a:gd name="connsiteY4" fmla="*/ 248341 h 1185378"/>
              <a:gd name="connsiteX5" fmla="*/ 579799 w 1043245"/>
              <a:gd name="connsiteY5" fmla="*/ 627771 h 1185378"/>
              <a:gd name="connsiteX6" fmla="*/ 576271 w 1043245"/>
              <a:gd name="connsiteY6" fmla="*/ 1185378 h 1185378"/>
              <a:gd name="connsiteX0" fmla="*/ 583390 w 1050364"/>
              <a:gd name="connsiteY0" fmla="*/ 1185378 h 1185378"/>
              <a:gd name="connsiteX1" fmla="*/ 69710 w 1050364"/>
              <a:gd name="connsiteY1" fmla="*/ 895248 h 1185378"/>
              <a:gd name="connsiteX2" fmla="*/ 58187 w 1050364"/>
              <a:gd name="connsiteY2" fmla="*/ 331927 h 1185378"/>
              <a:gd name="connsiteX3" fmla="*/ 586265 w 1050364"/>
              <a:gd name="connsiteY3" fmla="*/ 0 h 1185378"/>
              <a:gd name="connsiteX4" fmla="*/ 1050364 w 1050364"/>
              <a:gd name="connsiteY4" fmla="*/ 248341 h 1185378"/>
              <a:gd name="connsiteX5" fmla="*/ 586918 w 1050364"/>
              <a:gd name="connsiteY5" fmla="*/ 627771 h 1185378"/>
              <a:gd name="connsiteX6" fmla="*/ 583390 w 1050364"/>
              <a:gd name="connsiteY6" fmla="*/ 1185378 h 1185378"/>
              <a:gd name="connsiteX0" fmla="*/ 591718 w 1058692"/>
              <a:gd name="connsiteY0" fmla="*/ 1185378 h 1185378"/>
              <a:gd name="connsiteX1" fmla="*/ 78038 w 1058692"/>
              <a:gd name="connsiteY1" fmla="*/ 895248 h 1185378"/>
              <a:gd name="connsiteX2" fmla="*/ 66515 w 1058692"/>
              <a:gd name="connsiteY2" fmla="*/ 331927 h 1185378"/>
              <a:gd name="connsiteX3" fmla="*/ 594593 w 1058692"/>
              <a:gd name="connsiteY3" fmla="*/ 0 h 1185378"/>
              <a:gd name="connsiteX4" fmla="*/ 1058692 w 1058692"/>
              <a:gd name="connsiteY4" fmla="*/ 248341 h 1185378"/>
              <a:gd name="connsiteX5" fmla="*/ 595246 w 1058692"/>
              <a:gd name="connsiteY5" fmla="*/ 627771 h 1185378"/>
              <a:gd name="connsiteX6" fmla="*/ 591718 w 1058692"/>
              <a:gd name="connsiteY6" fmla="*/ 1185378 h 118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692" h="1185378">
                <a:moveTo>
                  <a:pt x="591718" y="1185378"/>
                </a:moveTo>
                <a:cubicBezTo>
                  <a:pt x="333994" y="1169577"/>
                  <a:pt x="161288" y="1040039"/>
                  <a:pt x="78038" y="895248"/>
                </a:cubicBezTo>
                <a:cubicBezTo>
                  <a:pt x="-32154" y="703598"/>
                  <a:pt x="-16004" y="519809"/>
                  <a:pt x="66515" y="331927"/>
                </a:cubicBezTo>
                <a:cubicBezTo>
                  <a:pt x="132088" y="189500"/>
                  <a:pt x="292800" y="20507"/>
                  <a:pt x="594593" y="0"/>
                </a:cubicBezTo>
                <a:cubicBezTo>
                  <a:pt x="786199" y="12996"/>
                  <a:pt x="958526" y="98185"/>
                  <a:pt x="1058692" y="248341"/>
                </a:cubicBezTo>
                <a:lnTo>
                  <a:pt x="595246" y="627771"/>
                </a:lnTo>
                <a:cubicBezTo>
                  <a:pt x="597786" y="812295"/>
                  <a:pt x="589178" y="1000854"/>
                  <a:pt x="591718" y="1185378"/>
                </a:cubicBezTo>
                <a:close/>
              </a:path>
            </a:pathLst>
          </a:custGeom>
          <a:solidFill>
            <a:srgbClr val="C1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47043" y="2892743"/>
            <a:ext cx="1522095" cy="968699"/>
            <a:chOff x="5547043" y="2892743"/>
            <a:chExt cx="1522095" cy="968699"/>
          </a:xfrm>
          <a:solidFill>
            <a:srgbClr val="FC290C"/>
          </a:solidFill>
        </p:grpSpPr>
        <p:sp>
          <p:nvSpPr>
            <p:cNvPr id="33" name="Freeform 32"/>
            <p:cNvSpPr/>
            <p:nvPr/>
          </p:nvSpPr>
          <p:spPr bwMode="auto">
            <a:xfrm>
              <a:off x="5547043" y="2899569"/>
              <a:ext cx="612048" cy="961873"/>
            </a:xfrm>
            <a:custGeom>
              <a:avLst/>
              <a:gdLst>
                <a:gd name="connsiteX0" fmla="*/ 0 w 499110"/>
                <a:gd name="connsiteY0" fmla="*/ 426720 h 1017270"/>
                <a:gd name="connsiteX1" fmla="*/ 0 w 499110"/>
                <a:gd name="connsiteY1" fmla="*/ 1017270 h 1017270"/>
                <a:gd name="connsiteX2" fmla="*/ 499110 w 499110"/>
                <a:gd name="connsiteY2" fmla="*/ 701040 h 1017270"/>
                <a:gd name="connsiteX3" fmla="*/ 464820 w 499110"/>
                <a:gd name="connsiteY3" fmla="*/ 0 h 1017270"/>
                <a:gd name="connsiteX4" fmla="*/ 0 w 499110"/>
                <a:gd name="connsiteY4" fmla="*/ 426720 h 1017270"/>
                <a:gd name="connsiteX0" fmla="*/ 0 w 521970"/>
                <a:gd name="connsiteY0" fmla="*/ 426720 h 1017270"/>
                <a:gd name="connsiteX1" fmla="*/ 0 w 521970"/>
                <a:gd name="connsiteY1" fmla="*/ 1017270 h 1017270"/>
                <a:gd name="connsiteX2" fmla="*/ 521970 w 521970"/>
                <a:gd name="connsiteY2" fmla="*/ 579120 h 1017270"/>
                <a:gd name="connsiteX3" fmla="*/ 464820 w 521970"/>
                <a:gd name="connsiteY3" fmla="*/ 0 h 1017270"/>
                <a:gd name="connsiteX4" fmla="*/ 0 w 521970"/>
                <a:gd name="connsiteY4" fmla="*/ 426720 h 1017270"/>
                <a:gd name="connsiteX0" fmla="*/ 0 w 521970"/>
                <a:gd name="connsiteY0" fmla="*/ 426720 h 1017270"/>
                <a:gd name="connsiteX1" fmla="*/ 0 w 521970"/>
                <a:gd name="connsiteY1" fmla="*/ 1017270 h 1017270"/>
                <a:gd name="connsiteX2" fmla="*/ 521970 w 521970"/>
                <a:gd name="connsiteY2" fmla="*/ 579120 h 1017270"/>
                <a:gd name="connsiteX3" fmla="*/ 464820 w 521970"/>
                <a:gd name="connsiteY3" fmla="*/ 0 h 1017270"/>
                <a:gd name="connsiteX4" fmla="*/ 0 w 521970"/>
                <a:gd name="connsiteY4" fmla="*/ 426720 h 1017270"/>
                <a:gd name="connsiteX0" fmla="*/ 0 w 590550"/>
                <a:gd name="connsiteY0" fmla="*/ 426720 h 1017270"/>
                <a:gd name="connsiteX1" fmla="*/ 0 w 590550"/>
                <a:gd name="connsiteY1" fmla="*/ 1017270 h 1017270"/>
                <a:gd name="connsiteX2" fmla="*/ 521970 w 590550"/>
                <a:gd name="connsiteY2" fmla="*/ 579120 h 1017270"/>
                <a:gd name="connsiteX3" fmla="*/ 464820 w 590550"/>
                <a:gd name="connsiteY3" fmla="*/ 0 h 1017270"/>
                <a:gd name="connsiteX4" fmla="*/ 0 w 590550"/>
                <a:gd name="connsiteY4" fmla="*/ 426720 h 1017270"/>
                <a:gd name="connsiteX0" fmla="*/ 0 w 590550"/>
                <a:gd name="connsiteY0" fmla="*/ 415290 h 1005840"/>
                <a:gd name="connsiteX1" fmla="*/ 0 w 590550"/>
                <a:gd name="connsiteY1" fmla="*/ 1005840 h 1005840"/>
                <a:gd name="connsiteX2" fmla="*/ 521970 w 590550"/>
                <a:gd name="connsiteY2" fmla="*/ 567690 h 1005840"/>
                <a:gd name="connsiteX3" fmla="*/ 430530 w 590550"/>
                <a:gd name="connsiteY3" fmla="*/ 0 h 1005840"/>
                <a:gd name="connsiteX4" fmla="*/ 0 w 590550"/>
                <a:gd name="connsiteY4" fmla="*/ 415290 h 1005840"/>
                <a:gd name="connsiteX0" fmla="*/ 0 w 590550"/>
                <a:gd name="connsiteY0" fmla="*/ 415290 h 1005840"/>
                <a:gd name="connsiteX1" fmla="*/ 0 w 590550"/>
                <a:gd name="connsiteY1" fmla="*/ 1005840 h 1005840"/>
                <a:gd name="connsiteX2" fmla="*/ 521970 w 590550"/>
                <a:gd name="connsiteY2" fmla="*/ 567690 h 1005840"/>
                <a:gd name="connsiteX3" fmla="*/ 430530 w 590550"/>
                <a:gd name="connsiteY3" fmla="*/ 0 h 1005840"/>
                <a:gd name="connsiteX4" fmla="*/ 0 w 590550"/>
                <a:gd name="connsiteY4" fmla="*/ 415290 h 1005840"/>
                <a:gd name="connsiteX0" fmla="*/ 0 w 643890"/>
                <a:gd name="connsiteY0" fmla="*/ 400050 h 1005840"/>
                <a:gd name="connsiteX1" fmla="*/ 53340 w 643890"/>
                <a:gd name="connsiteY1" fmla="*/ 1005840 h 1005840"/>
                <a:gd name="connsiteX2" fmla="*/ 575310 w 643890"/>
                <a:gd name="connsiteY2" fmla="*/ 567690 h 1005840"/>
                <a:gd name="connsiteX3" fmla="*/ 483870 w 643890"/>
                <a:gd name="connsiteY3" fmla="*/ 0 h 1005840"/>
                <a:gd name="connsiteX4" fmla="*/ 0 w 643890"/>
                <a:gd name="connsiteY4" fmla="*/ 400050 h 1005840"/>
                <a:gd name="connsiteX0" fmla="*/ 0 w 643890"/>
                <a:gd name="connsiteY0" fmla="*/ 400050 h 960120"/>
                <a:gd name="connsiteX1" fmla="*/ 0 w 643890"/>
                <a:gd name="connsiteY1" fmla="*/ 960120 h 960120"/>
                <a:gd name="connsiteX2" fmla="*/ 575310 w 643890"/>
                <a:gd name="connsiteY2" fmla="*/ 567690 h 960120"/>
                <a:gd name="connsiteX3" fmla="*/ 483870 w 643890"/>
                <a:gd name="connsiteY3" fmla="*/ 0 h 960120"/>
                <a:gd name="connsiteX4" fmla="*/ 0 w 643890"/>
                <a:gd name="connsiteY4" fmla="*/ 400050 h 960120"/>
                <a:gd name="connsiteX0" fmla="*/ 0 w 643890"/>
                <a:gd name="connsiteY0" fmla="*/ 400050 h 960120"/>
                <a:gd name="connsiteX1" fmla="*/ 0 w 643890"/>
                <a:gd name="connsiteY1" fmla="*/ 960120 h 960120"/>
                <a:gd name="connsiteX2" fmla="*/ 575310 w 643890"/>
                <a:gd name="connsiteY2" fmla="*/ 567690 h 960120"/>
                <a:gd name="connsiteX3" fmla="*/ 483870 w 643890"/>
                <a:gd name="connsiteY3" fmla="*/ 0 h 960120"/>
                <a:gd name="connsiteX4" fmla="*/ 0 w 643890"/>
                <a:gd name="connsiteY4" fmla="*/ 400050 h 960120"/>
                <a:gd name="connsiteX0" fmla="*/ 0 w 643890"/>
                <a:gd name="connsiteY0" fmla="*/ 400050 h 960120"/>
                <a:gd name="connsiteX1" fmla="*/ 0 w 643890"/>
                <a:gd name="connsiteY1" fmla="*/ 960120 h 960120"/>
                <a:gd name="connsiteX2" fmla="*/ 575310 w 643890"/>
                <a:gd name="connsiteY2" fmla="*/ 567690 h 960120"/>
                <a:gd name="connsiteX3" fmla="*/ 483870 w 643890"/>
                <a:gd name="connsiteY3" fmla="*/ 0 h 960120"/>
                <a:gd name="connsiteX4" fmla="*/ 0 w 643890"/>
                <a:gd name="connsiteY4" fmla="*/ 400050 h 960120"/>
                <a:gd name="connsiteX0" fmla="*/ 0 w 643890"/>
                <a:gd name="connsiteY0" fmla="*/ 400050 h 960120"/>
                <a:gd name="connsiteX1" fmla="*/ 0 w 643890"/>
                <a:gd name="connsiteY1" fmla="*/ 960120 h 960120"/>
                <a:gd name="connsiteX2" fmla="*/ 575310 w 643890"/>
                <a:gd name="connsiteY2" fmla="*/ 567690 h 960120"/>
                <a:gd name="connsiteX3" fmla="*/ 483870 w 643890"/>
                <a:gd name="connsiteY3" fmla="*/ 0 h 960120"/>
                <a:gd name="connsiteX4" fmla="*/ 0 w 643890"/>
                <a:gd name="connsiteY4" fmla="*/ 400050 h 960120"/>
                <a:gd name="connsiteX0" fmla="*/ 0 w 608342"/>
                <a:gd name="connsiteY0" fmla="*/ 400050 h 961556"/>
                <a:gd name="connsiteX1" fmla="*/ 0 w 608342"/>
                <a:gd name="connsiteY1" fmla="*/ 960120 h 961556"/>
                <a:gd name="connsiteX2" fmla="*/ 575310 w 608342"/>
                <a:gd name="connsiteY2" fmla="*/ 567690 h 961556"/>
                <a:gd name="connsiteX3" fmla="*/ 483870 w 608342"/>
                <a:gd name="connsiteY3" fmla="*/ 0 h 961556"/>
                <a:gd name="connsiteX4" fmla="*/ 0 w 608342"/>
                <a:gd name="connsiteY4" fmla="*/ 400050 h 961556"/>
                <a:gd name="connsiteX0" fmla="*/ 0 w 603832"/>
                <a:gd name="connsiteY0" fmla="*/ 400050 h 961556"/>
                <a:gd name="connsiteX1" fmla="*/ 0 w 603832"/>
                <a:gd name="connsiteY1" fmla="*/ 960120 h 961556"/>
                <a:gd name="connsiteX2" fmla="*/ 575310 w 603832"/>
                <a:gd name="connsiteY2" fmla="*/ 567690 h 961556"/>
                <a:gd name="connsiteX3" fmla="*/ 483870 w 603832"/>
                <a:gd name="connsiteY3" fmla="*/ 0 h 961556"/>
                <a:gd name="connsiteX4" fmla="*/ 0 w 603832"/>
                <a:gd name="connsiteY4" fmla="*/ 400050 h 961556"/>
                <a:gd name="connsiteX0" fmla="*/ 0 w 611444"/>
                <a:gd name="connsiteY0" fmla="*/ 405128 h 961556"/>
                <a:gd name="connsiteX1" fmla="*/ 7612 w 611444"/>
                <a:gd name="connsiteY1" fmla="*/ 960120 h 961556"/>
                <a:gd name="connsiteX2" fmla="*/ 582922 w 611444"/>
                <a:gd name="connsiteY2" fmla="*/ 567690 h 961556"/>
                <a:gd name="connsiteX3" fmla="*/ 491482 w 611444"/>
                <a:gd name="connsiteY3" fmla="*/ 0 h 961556"/>
                <a:gd name="connsiteX4" fmla="*/ 0 w 611444"/>
                <a:gd name="connsiteY4" fmla="*/ 405128 h 96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444" h="961556">
                  <a:moveTo>
                    <a:pt x="0" y="405128"/>
                  </a:moveTo>
                  <a:lnTo>
                    <a:pt x="7612" y="960120"/>
                  </a:lnTo>
                  <a:cubicBezTo>
                    <a:pt x="266754" y="980424"/>
                    <a:pt x="496562" y="782320"/>
                    <a:pt x="582922" y="567690"/>
                  </a:cubicBezTo>
                  <a:cubicBezTo>
                    <a:pt x="641352" y="332740"/>
                    <a:pt x="609592" y="177800"/>
                    <a:pt x="491482" y="0"/>
                  </a:cubicBezTo>
                  <a:lnTo>
                    <a:pt x="0" y="4051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 flipH="1">
              <a:off x="6477155" y="2892743"/>
              <a:ext cx="591983" cy="965835"/>
            </a:xfrm>
            <a:custGeom>
              <a:avLst/>
              <a:gdLst>
                <a:gd name="connsiteX0" fmla="*/ 0 w 499110"/>
                <a:gd name="connsiteY0" fmla="*/ 426720 h 1017270"/>
                <a:gd name="connsiteX1" fmla="*/ 0 w 499110"/>
                <a:gd name="connsiteY1" fmla="*/ 1017270 h 1017270"/>
                <a:gd name="connsiteX2" fmla="*/ 499110 w 499110"/>
                <a:gd name="connsiteY2" fmla="*/ 701040 h 1017270"/>
                <a:gd name="connsiteX3" fmla="*/ 464820 w 499110"/>
                <a:gd name="connsiteY3" fmla="*/ 0 h 1017270"/>
                <a:gd name="connsiteX4" fmla="*/ 0 w 499110"/>
                <a:gd name="connsiteY4" fmla="*/ 426720 h 1017270"/>
                <a:gd name="connsiteX0" fmla="*/ 0 w 521970"/>
                <a:gd name="connsiteY0" fmla="*/ 426720 h 1017270"/>
                <a:gd name="connsiteX1" fmla="*/ 0 w 521970"/>
                <a:gd name="connsiteY1" fmla="*/ 1017270 h 1017270"/>
                <a:gd name="connsiteX2" fmla="*/ 521970 w 521970"/>
                <a:gd name="connsiteY2" fmla="*/ 579120 h 1017270"/>
                <a:gd name="connsiteX3" fmla="*/ 464820 w 521970"/>
                <a:gd name="connsiteY3" fmla="*/ 0 h 1017270"/>
                <a:gd name="connsiteX4" fmla="*/ 0 w 521970"/>
                <a:gd name="connsiteY4" fmla="*/ 426720 h 1017270"/>
                <a:gd name="connsiteX0" fmla="*/ 0 w 521970"/>
                <a:gd name="connsiteY0" fmla="*/ 426720 h 1017270"/>
                <a:gd name="connsiteX1" fmla="*/ 0 w 521970"/>
                <a:gd name="connsiteY1" fmla="*/ 1017270 h 1017270"/>
                <a:gd name="connsiteX2" fmla="*/ 521970 w 521970"/>
                <a:gd name="connsiteY2" fmla="*/ 579120 h 1017270"/>
                <a:gd name="connsiteX3" fmla="*/ 464820 w 521970"/>
                <a:gd name="connsiteY3" fmla="*/ 0 h 1017270"/>
                <a:gd name="connsiteX4" fmla="*/ 0 w 521970"/>
                <a:gd name="connsiteY4" fmla="*/ 426720 h 1017270"/>
                <a:gd name="connsiteX0" fmla="*/ 0 w 590550"/>
                <a:gd name="connsiteY0" fmla="*/ 426720 h 1017270"/>
                <a:gd name="connsiteX1" fmla="*/ 0 w 590550"/>
                <a:gd name="connsiteY1" fmla="*/ 1017270 h 1017270"/>
                <a:gd name="connsiteX2" fmla="*/ 521970 w 590550"/>
                <a:gd name="connsiteY2" fmla="*/ 579120 h 1017270"/>
                <a:gd name="connsiteX3" fmla="*/ 464820 w 590550"/>
                <a:gd name="connsiteY3" fmla="*/ 0 h 1017270"/>
                <a:gd name="connsiteX4" fmla="*/ 0 w 590550"/>
                <a:gd name="connsiteY4" fmla="*/ 426720 h 1017270"/>
                <a:gd name="connsiteX0" fmla="*/ 0 w 590550"/>
                <a:gd name="connsiteY0" fmla="*/ 415290 h 1005840"/>
                <a:gd name="connsiteX1" fmla="*/ 0 w 590550"/>
                <a:gd name="connsiteY1" fmla="*/ 1005840 h 1005840"/>
                <a:gd name="connsiteX2" fmla="*/ 521970 w 590550"/>
                <a:gd name="connsiteY2" fmla="*/ 567690 h 1005840"/>
                <a:gd name="connsiteX3" fmla="*/ 430530 w 590550"/>
                <a:gd name="connsiteY3" fmla="*/ 0 h 1005840"/>
                <a:gd name="connsiteX4" fmla="*/ 0 w 590550"/>
                <a:gd name="connsiteY4" fmla="*/ 415290 h 1005840"/>
                <a:gd name="connsiteX0" fmla="*/ 0 w 590550"/>
                <a:gd name="connsiteY0" fmla="*/ 415290 h 1005840"/>
                <a:gd name="connsiteX1" fmla="*/ 0 w 590550"/>
                <a:gd name="connsiteY1" fmla="*/ 1005840 h 1005840"/>
                <a:gd name="connsiteX2" fmla="*/ 521970 w 590550"/>
                <a:gd name="connsiteY2" fmla="*/ 567690 h 1005840"/>
                <a:gd name="connsiteX3" fmla="*/ 430530 w 590550"/>
                <a:gd name="connsiteY3" fmla="*/ 0 h 1005840"/>
                <a:gd name="connsiteX4" fmla="*/ 0 w 590550"/>
                <a:gd name="connsiteY4" fmla="*/ 415290 h 1005840"/>
                <a:gd name="connsiteX0" fmla="*/ 0 w 643890"/>
                <a:gd name="connsiteY0" fmla="*/ 400050 h 1005840"/>
                <a:gd name="connsiteX1" fmla="*/ 53340 w 643890"/>
                <a:gd name="connsiteY1" fmla="*/ 1005840 h 1005840"/>
                <a:gd name="connsiteX2" fmla="*/ 575310 w 643890"/>
                <a:gd name="connsiteY2" fmla="*/ 567690 h 1005840"/>
                <a:gd name="connsiteX3" fmla="*/ 483870 w 643890"/>
                <a:gd name="connsiteY3" fmla="*/ 0 h 1005840"/>
                <a:gd name="connsiteX4" fmla="*/ 0 w 643890"/>
                <a:gd name="connsiteY4" fmla="*/ 400050 h 1005840"/>
                <a:gd name="connsiteX0" fmla="*/ 0 w 643890"/>
                <a:gd name="connsiteY0" fmla="*/ 400050 h 960120"/>
                <a:gd name="connsiteX1" fmla="*/ 0 w 643890"/>
                <a:gd name="connsiteY1" fmla="*/ 960120 h 960120"/>
                <a:gd name="connsiteX2" fmla="*/ 575310 w 643890"/>
                <a:gd name="connsiteY2" fmla="*/ 567690 h 960120"/>
                <a:gd name="connsiteX3" fmla="*/ 483870 w 643890"/>
                <a:gd name="connsiteY3" fmla="*/ 0 h 960120"/>
                <a:gd name="connsiteX4" fmla="*/ 0 w 643890"/>
                <a:gd name="connsiteY4" fmla="*/ 400050 h 960120"/>
                <a:gd name="connsiteX0" fmla="*/ 0 w 643890"/>
                <a:gd name="connsiteY0" fmla="*/ 400050 h 960120"/>
                <a:gd name="connsiteX1" fmla="*/ 0 w 643890"/>
                <a:gd name="connsiteY1" fmla="*/ 960120 h 960120"/>
                <a:gd name="connsiteX2" fmla="*/ 575310 w 643890"/>
                <a:gd name="connsiteY2" fmla="*/ 567690 h 960120"/>
                <a:gd name="connsiteX3" fmla="*/ 483870 w 643890"/>
                <a:gd name="connsiteY3" fmla="*/ 0 h 960120"/>
                <a:gd name="connsiteX4" fmla="*/ 0 w 643890"/>
                <a:gd name="connsiteY4" fmla="*/ 400050 h 960120"/>
                <a:gd name="connsiteX0" fmla="*/ 0 w 643890"/>
                <a:gd name="connsiteY0" fmla="*/ 400050 h 960120"/>
                <a:gd name="connsiteX1" fmla="*/ 0 w 643890"/>
                <a:gd name="connsiteY1" fmla="*/ 960120 h 960120"/>
                <a:gd name="connsiteX2" fmla="*/ 575310 w 643890"/>
                <a:gd name="connsiteY2" fmla="*/ 567690 h 960120"/>
                <a:gd name="connsiteX3" fmla="*/ 483870 w 643890"/>
                <a:gd name="connsiteY3" fmla="*/ 0 h 960120"/>
                <a:gd name="connsiteX4" fmla="*/ 0 w 643890"/>
                <a:gd name="connsiteY4" fmla="*/ 400050 h 960120"/>
                <a:gd name="connsiteX0" fmla="*/ 0 w 643890"/>
                <a:gd name="connsiteY0" fmla="*/ 400050 h 960120"/>
                <a:gd name="connsiteX1" fmla="*/ 0 w 643890"/>
                <a:gd name="connsiteY1" fmla="*/ 960120 h 960120"/>
                <a:gd name="connsiteX2" fmla="*/ 575310 w 643890"/>
                <a:gd name="connsiteY2" fmla="*/ 567690 h 960120"/>
                <a:gd name="connsiteX3" fmla="*/ 483870 w 643890"/>
                <a:gd name="connsiteY3" fmla="*/ 0 h 960120"/>
                <a:gd name="connsiteX4" fmla="*/ 0 w 643890"/>
                <a:gd name="connsiteY4" fmla="*/ 400050 h 960120"/>
                <a:gd name="connsiteX0" fmla="*/ 15240 w 643890"/>
                <a:gd name="connsiteY0" fmla="*/ 400050 h 960120"/>
                <a:gd name="connsiteX1" fmla="*/ 0 w 643890"/>
                <a:gd name="connsiteY1" fmla="*/ 960120 h 960120"/>
                <a:gd name="connsiteX2" fmla="*/ 575310 w 643890"/>
                <a:gd name="connsiteY2" fmla="*/ 567690 h 960120"/>
                <a:gd name="connsiteX3" fmla="*/ 483870 w 643890"/>
                <a:gd name="connsiteY3" fmla="*/ 0 h 960120"/>
                <a:gd name="connsiteX4" fmla="*/ 15240 w 643890"/>
                <a:gd name="connsiteY4" fmla="*/ 400050 h 960120"/>
                <a:gd name="connsiteX0" fmla="*/ 7620 w 636270"/>
                <a:gd name="connsiteY0" fmla="*/ 400050 h 971550"/>
                <a:gd name="connsiteX1" fmla="*/ 0 w 636270"/>
                <a:gd name="connsiteY1" fmla="*/ 971550 h 971550"/>
                <a:gd name="connsiteX2" fmla="*/ 567690 w 636270"/>
                <a:gd name="connsiteY2" fmla="*/ 567690 h 971550"/>
                <a:gd name="connsiteX3" fmla="*/ 476250 w 636270"/>
                <a:gd name="connsiteY3" fmla="*/ 0 h 971550"/>
                <a:gd name="connsiteX4" fmla="*/ 7620 w 636270"/>
                <a:gd name="connsiteY4" fmla="*/ 400050 h 971550"/>
                <a:gd name="connsiteX0" fmla="*/ 0 w 628650"/>
                <a:gd name="connsiteY0" fmla="*/ 400050 h 967740"/>
                <a:gd name="connsiteX1" fmla="*/ 3810 w 628650"/>
                <a:gd name="connsiteY1" fmla="*/ 967740 h 967740"/>
                <a:gd name="connsiteX2" fmla="*/ 560070 w 628650"/>
                <a:gd name="connsiteY2" fmla="*/ 567690 h 967740"/>
                <a:gd name="connsiteX3" fmla="*/ 468630 w 628650"/>
                <a:gd name="connsiteY3" fmla="*/ 0 h 967740"/>
                <a:gd name="connsiteX4" fmla="*/ 0 w 628650"/>
                <a:gd name="connsiteY4" fmla="*/ 400050 h 967740"/>
                <a:gd name="connsiteX0" fmla="*/ 7620 w 624840"/>
                <a:gd name="connsiteY0" fmla="*/ 400050 h 967740"/>
                <a:gd name="connsiteX1" fmla="*/ 0 w 624840"/>
                <a:gd name="connsiteY1" fmla="*/ 967740 h 967740"/>
                <a:gd name="connsiteX2" fmla="*/ 556260 w 624840"/>
                <a:gd name="connsiteY2" fmla="*/ 567690 h 967740"/>
                <a:gd name="connsiteX3" fmla="*/ 464820 w 624840"/>
                <a:gd name="connsiteY3" fmla="*/ 0 h 967740"/>
                <a:gd name="connsiteX4" fmla="*/ 7620 w 624840"/>
                <a:gd name="connsiteY4" fmla="*/ 400050 h 967740"/>
                <a:gd name="connsiteX0" fmla="*/ 7620 w 589292"/>
                <a:gd name="connsiteY0" fmla="*/ 387358 h 967740"/>
                <a:gd name="connsiteX1" fmla="*/ 0 w 589292"/>
                <a:gd name="connsiteY1" fmla="*/ 967740 h 967740"/>
                <a:gd name="connsiteX2" fmla="*/ 556260 w 589292"/>
                <a:gd name="connsiteY2" fmla="*/ 567690 h 967740"/>
                <a:gd name="connsiteX3" fmla="*/ 464820 w 589292"/>
                <a:gd name="connsiteY3" fmla="*/ 0 h 967740"/>
                <a:gd name="connsiteX4" fmla="*/ 7620 w 589292"/>
                <a:gd name="connsiteY4" fmla="*/ 387358 h 967740"/>
                <a:gd name="connsiteX0" fmla="*/ 7620 w 586892"/>
                <a:gd name="connsiteY0" fmla="*/ 394973 h 975355"/>
                <a:gd name="connsiteX1" fmla="*/ 0 w 586892"/>
                <a:gd name="connsiteY1" fmla="*/ 975355 h 975355"/>
                <a:gd name="connsiteX2" fmla="*/ 556260 w 586892"/>
                <a:gd name="connsiteY2" fmla="*/ 575305 h 975355"/>
                <a:gd name="connsiteX3" fmla="*/ 454671 w 586892"/>
                <a:gd name="connsiteY3" fmla="*/ 0 h 975355"/>
                <a:gd name="connsiteX4" fmla="*/ 7620 w 586892"/>
                <a:gd name="connsiteY4" fmla="*/ 394973 h 975355"/>
                <a:gd name="connsiteX0" fmla="*/ 7620 w 586892"/>
                <a:gd name="connsiteY0" fmla="*/ 394973 h 965202"/>
                <a:gd name="connsiteX1" fmla="*/ 0 w 586892"/>
                <a:gd name="connsiteY1" fmla="*/ 965202 h 965202"/>
                <a:gd name="connsiteX2" fmla="*/ 556260 w 586892"/>
                <a:gd name="connsiteY2" fmla="*/ 575305 h 965202"/>
                <a:gd name="connsiteX3" fmla="*/ 454671 w 586892"/>
                <a:gd name="connsiteY3" fmla="*/ 0 h 965202"/>
                <a:gd name="connsiteX4" fmla="*/ 7620 w 586892"/>
                <a:gd name="connsiteY4" fmla="*/ 394973 h 965202"/>
                <a:gd name="connsiteX0" fmla="*/ 7620 w 591381"/>
                <a:gd name="connsiteY0" fmla="*/ 394973 h 965202"/>
                <a:gd name="connsiteX1" fmla="*/ 0 w 591381"/>
                <a:gd name="connsiteY1" fmla="*/ 965202 h 965202"/>
                <a:gd name="connsiteX2" fmla="*/ 556260 w 591381"/>
                <a:gd name="connsiteY2" fmla="*/ 575305 h 965202"/>
                <a:gd name="connsiteX3" fmla="*/ 454671 w 591381"/>
                <a:gd name="connsiteY3" fmla="*/ 0 h 965202"/>
                <a:gd name="connsiteX4" fmla="*/ 7620 w 591381"/>
                <a:gd name="connsiteY4" fmla="*/ 394973 h 96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381" h="965202">
                  <a:moveTo>
                    <a:pt x="7620" y="394973"/>
                  </a:moveTo>
                  <a:cubicBezTo>
                    <a:pt x="5080" y="584203"/>
                    <a:pt x="2540" y="775972"/>
                    <a:pt x="0" y="965202"/>
                  </a:cubicBezTo>
                  <a:cubicBezTo>
                    <a:pt x="322580" y="937262"/>
                    <a:pt x="469900" y="789935"/>
                    <a:pt x="556260" y="575305"/>
                  </a:cubicBezTo>
                  <a:cubicBezTo>
                    <a:pt x="634990" y="340355"/>
                    <a:pt x="572781" y="177800"/>
                    <a:pt x="454671" y="0"/>
                  </a:cubicBezTo>
                  <a:lnTo>
                    <a:pt x="7620" y="3949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 flipH="1">
            <a:off x="3536709" y="2665072"/>
            <a:ext cx="1059024" cy="1185863"/>
          </a:xfrm>
          <a:custGeom>
            <a:avLst/>
            <a:gdLst>
              <a:gd name="connsiteX0" fmla="*/ 650738 w 1166841"/>
              <a:gd name="connsiteY0" fmla="*/ 1380015 h 1380015"/>
              <a:gd name="connsiteX1" fmla="*/ 0 w 1166841"/>
              <a:gd name="connsiteY1" fmla="*/ 998547 h 1380015"/>
              <a:gd name="connsiteX2" fmla="*/ 106586 w 1166841"/>
              <a:gd name="connsiteY2" fmla="*/ 274881 h 1380015"/>
              <a:gd name="connsiteX3" fmla="*/ 790984 w 1166841"/>
              <a:gd name="connsiteY3" fmla="*/ 0 h 1380015"/>
              <a:gd name="connsiteX4" fmla="*/ 1166841 w 1166841"/>
              <a:gd name="connsiteY4" fmla="*/ 297321 h 1380015"/>
              <a:gd name="connsiteX5" fmla="*/ 639519 w 1166841"/>
              <a:gd name="connsiteY5" fmla="*/ 746106 h 1380015"/>
              <a:gd name="connsiteX6" fmla="*/ 650738 w 1166841"/>
              <a:gd name="connsiteY6" fmla="*/ 1380015 h 1380015"/>
              <a:gd name="connsiteX0" fmla="*/ 650738 w 1121963"/>
              <a:gd name="connsiteY0" fmla="*/ 1380015 h 1380015"/>
              <a:gd name="connsiteX1" fmla="*/ 0 w 1121963"/>
              <a:gd name="connsiteY1" fmla="*/ 998547 h 1380015"/>
              <a:gd name="connsiteX2" fmla="*/ 106586 w 1121963"/>
              <a:gd name="connsiteY2" fmla="*/ 274881 h 1380015"/>
              <a:gd name="connsiteX3" fmla="*/ 790984 w 1121963"/>
              <a:gd name="connsiteY3" fmla="*/ 0 h 1380015"/>
              <a:gd name="connsiteX4" fmla="*/ 1121963 w 1121963"/>
              <a:gd name="connsiteY4" fmla="*/ 359028 h 1380015"/>
              <a:gd name="connsiteX5" fmla="*/ 639519 w 1121963"/>
              <a:gd name="connsiteY5" fmla="*/ 746106 h 1380015"/>
              <a:gd name="connsiteX6" fmla="*/ 650738 w 1121963"/>
              <a:gd name="connsiteY6" fmla="*/ 1380015 h 1380015"/>
              <a:gd name="connsiteX0" fmla="*/ 639519 w 1121963"/>
              <a:gd name="connsiteY0" fmla="*/ 1295868 h 1295868"/>
              <a:gd name="connsiteX1" fmla="*/ 0 w 1121963"/>
              <a:gd name="connsiteY1" fmla="*/ 998547 h 1295868"/>
              <a:gd name="connsiteX2" fmla="*/ 106586 w 1121963"/>
              <a:gd name="connsiteY2" fmla="*/ 274881 h 1295868"/>
              <a:gd name="connsiteX3" fmla="*/ 790984 w 1121963"/>
              <a:gd name="connsiteY3" fmla="*/ 0 h 1295868"/>
              <a:gd name="connsiteX4" fmla="*/ 1121963 w 1121963"/>
              <a:gd name="connsiteY4" fmla="*/ 359028 h 1295868"/>
              <a:gd name="connsiteX5" fmla="*/ 639519 w 1121963"/>
              <a:gd name="connsiteY5" fmla="*/ 746106 h 1295868"/>
              <a:gd name="connsiteX6" fmla="*/ 639519 w 1121963"/>
              <a:gd name="connsiteY6" fmla="*/ 1295868 h 1295868"/>
              <a:gd name="connsiteX0" fmla="*/ 639519 w 1121963"/>
              <a:gd name="connsiteY0" fmla="*/ 1295868 h 1325787"/>
              <a:gd name="connsiteX1" fmla="*/ 0 w 1121963"/>
              <a:gd name="connsiteY1" fmla="*/ 998547 h 1325787"/>
              <a:gd name="connsiteX2" fmla="*/ 106586 w 1121963"/>
              <a:gd name="connsiteY2" fmla="*/ 274881 h 1325787"/>
              <a:gd name="connsiteX3" fmla="*/ 790984 w 1121963"/>
              <a:gd name="connsiteY3" fmla="*/ 0 h 1325787"/>
              <a:gd name="connsiteX4" fmla="*/ 1121963 w 1121963"/>
              <a:gd name="connsiteY4" fmla="*/ 359028 h 1325787"/>
              <a:gd name="connsiteX5" fmla="*/ 639519 w 1121963"/>
              <a:gd name="connsiteY5" fmla="*/ 746106 h 1325787"/>
              <a:gd name="connsiteX6" fmla="*/ 639519 w 1121963"/>
              <a:gd name="connsiteY6" fmla="*/ 1295868 h 1325787"/>
              <a:gd name="connsiteX0" fmla="*/ 532933 w 1015377"/>
              <a:gd name="connsiteY0" fmla="*/ 1295868 h 1325787"/>
              <a:gd name="connsiteX1" fmla="*/ 49624 w 1015377"/>
              <a:gd name="connsiteY1" fmla="*/ 987117 h 1325787"/>
              <a:gd name="connsiteX2" fmla="*/ 0 w 1015377"/>
              <a:gd name="connsiteY2" fmla="*/ 274881 h 1325787"/>
              <a:gd name="connsiteX3" fmla="*/ 684398 w 1015377"/>
              <a:gd name="connsiteY3" fmla="*/ 0 h 1325787"/>
              <a:gd name="connsiteX4" fmla="*/ 1015377 w 1015377"/>
              <a:gd name="connsiteY4" fmla="*/ 359028 h 1325787"/>
              <a:gd name="connsiteX5" fmla="*/ 532933 w 1015377"/>
              <a:gd name="connsiteY5" fmla="*/ 746106 h 1325787"/>
              <a:gd name="connsiteX6" fmla="*/ 532933 w 1015377"/>
              <a:gd name="connsiteY6" fmla="*/ 1295868 h 1325787"/>
              <a:gd name="connsiteX0" fmla="*/ 532933 w 1015377"/>
              <a:gd name="connsiteY0" fmla="*/ 1295868 h 1325787"/>
              <a:gd name="connsiteX1" fmla="*/ 49624 w 1015377"/>
              <a:gd name="connsiteY1" fmla="*/ 987117 h 1325787"/>
              <a:gd name="connsiteX2" fmla="*/ 0 w 1015377"/>
              <a:gd name="connsiteY2" fmla="*/ 274881 h 1325787"/>
              <a:gd name="connsiteX3" fmla="*/ 684398 w 1015377"/>
              <a:gd name="connsiteY3" fmla="*/ 0 h 1325787"/>
              <a:gd name="connsiteX4" fmla="*/ 1015377 w 1015377"/>
              <a:gd name="connsiteY4" fmla="*/ 359028 h 1325787"/>
              <a:gd name="connsiteX5" fmla="*/ 532933 w 1015377"/>
              <a:gd name="connsiteY5" fmla="*/ 746106 h 1325787"/>
              <a:gd name="connsiteX6" fmla="*/ 532933 w 1015377"/>
              <a:gd name="connsiteY6" fmla="*/ 1295868 h 1325787"/>
              <a:gd name="connsiteX0" fmla="*/ 572240 w 1054684"/>
              <a:gd name="connsiteY0" fmla="*/ 1295868 h 1325787"/>
              <a:gd name="connsiteX1" fmla="*/ 88931 w 1054684"/>
              <a:gd name="connsiteY1" fmla="*/ 987117 h 1325787"/>
              <a:gd name="connsiteX2" fmla="*/ 39307 w 1054684"/>
              <a:gd name="connsiteY2" fmla="*/ 274881 h 1325787"/>
              <a:gd name="connsiteX3" fmla="*/ 723705 w 1054684"/>
              <a:gd name="connsiteY3" fmla="*/ 0 h 1325787"/>
              <a:gd name="connsiteX4" fmla="*/ 1054684 w 1054684"/>
              <a:gd name="connsiteY4" fmla="*/ 359028 h 1325787"/>
              <a:gd name="connsiteX5" fmla="*/ 572240 w 1054684"/>
              <a:gd name="connsiteY5" fmla="*/ 746106 h 1325787"/>
              <a:gd name="connsiteX6" fmla="*/ 572240 w 1054684"/>
              <a:gd name="connsiteY6" fmla="*/ 1295868 h 1325787"/>
              <a:gd name="connsiteX0" fmla="*/ 572240 w 1054684"/>
              <a:gd name="connsiteY0" fmla="*/ 1295868 h 1325787"/>
              <a:gd name="connsiteX1" fmla="*/ 88931 w 1054684"/>
              <a:gd name="connsiteY1" fmla="*/ 987117 h 1325787"/>
              <a:gd name="connsiteX2" fmla="*/ 69787 w 1054684"/>
              <a:gd name="connsiteY2" fmla="*/ 450141 h 1325787"/>
              <a:gd name="connsiteX3" fmla="*/ 723705 w 1054684"/>
              <a:gd name="connsiteY3" fmla="*/ 0 h 1325787"/>
              <a:gd name="connsiteX4" fmla="*/ 1054684 w 1054684"/>
              <a:gd name="connsiteY4" fmla="*/ 359028 h 1325787"/>
              <a:gd name="connsiteX5" fmla="*/ 572240 w 1054684"/>
              <a:gd name="connsiteY5" fmla="*/ 746106 h 1325787"/>
              <a:gd name="connsiteX6" fmla="*/ 572240 w 1054684"/>
              <a:gd name="connsiteY6" fmla="*/ 1295868 h 1325787"/>
              <a:gd name="connsiteX0" fmla="*/ 572240 w 1054684"/>
              <a:gd name="connsiteY0" fmla="*/ 1295868 h 1325787"/>
              <a:gd name="connsiteX1" fmla="*/ 88931 w 1054684"/>
              <a:gd name="connsiteY1" fmla="*/ 987117 h 1325787"/>
              <a:gd name="connsiteX2" fmla="*/ 69787 w 1054684"/>
              <a:gd name="connsiteY2" fmla="*/ 450141 h 1325787"/>
              <a:gd name="connsiteX3" fmla="*/ 723705 w 1054684"/>
              <a:gd name="connsiteY3" fmla="*/ 0 h 1325787"/>
              <a:gd name="connsiteX4" fmla="*/ 1054684 w 1054684"/>
              <a:gd name="connsiteY4" fmla="*/ 359028 h 1325787"/>
              <a:gd name="connsiteX5" fmla="*/ 572240 w 1054684"/>
              <a:gd name="connsiteY5" fmla="*/ 746106 h 1325787"/>
              <a:gd name="connsiteX6" fmla="*/ 572240 w 1054684"/>
              <a:gd name="connsiteY6" fmla="*/ 1295868 h 1325787"/>
              <a:gd name="connsiteX0" fmla="*/ 572240 w 1054684"/>
              <a:gd name="connsiteY0" fmla="*/ 1295868 h 1325787"/>
              <a:gd name="connsiteX1" fmla="*/ 88931 w 1054684"/>
              <a:gd name="connsiteY1" fmla="*/ 987117 h 1325787"/>
              <a:gd name="connsiteX2" fmla="*/ 69787 w 1054684"/>
              <a:gd name="connsiteY2" fmla="*/ 450141 h 1325787"/>
              <a:gd name="connsiteX3" fmla="*/ 723705 w 1054684"/>
              <a:gd name="connsiteY3" fmla="*/ 0 h 1325787"/>
              <a:gd name="connsiteX4" fmla="*/ 1054684 w 1054684"/>
              <a:gd name="connsiteY4" fmla="*/ 359028 h 1325787"/>
              <a:gd name="connsiteX5" fmla="*/ 572240 w 1054684"/>
              <a:gd name="connsiteY5" fmla="*/ 746106 h 1325787"/>
              <a:gd name="connsiteX6" fmla="*/ 572240 w 1054684"/>
              <a:gd name="connsiteY6" fmla="*/ 1295868 h 1325787"/>
              <a:gd name="connsiteX0" fmla="*/ 572240 w 1054684"/>
              <a:gd name="connsiteY0" fmla="*/ 1181568 h 1211487"/>
              <a:gd name="connsiteX1" fmla="*/ 88931 w 1054684"/>
              <a:gd name="connsiteY1" fmla="*/ 872817 h 1211487"/>
              <a:gd name="connsiteX2" fmla="*/ 69787 w 1054684"/>
              <a:gd name="connsiteY2" fmla="*/ 335841 h 1211487"/>
              <a:gd name="connsiteX3" fmla="*/ 582735 w 1054684"/>
              <a:gd name="connsiteY3" fmla="*/ 0 h 1211487"/>
              <a:gd name="connsiteX4" fmla="*/ 1054684 w 1054684"/>
              <a:gd name="connsiteY4" fmla="*/ 244728 h 1211487"/>
              <a:gd name="connsiteX5" fmla="*/ 572240 w 1054684"/>
              <a:gd name="connsiteY5" fmla="*/ 631806 h 1211487"/>
              <a:gd name="connsiteX6" fmla="*/ 572240 w 1054684"/>
              <a:gd name="connsiteY6" fmla="*/ 1181568 h 1211487"/>
              <a:gd name="connsiteX0" fmla="*/ 572240 w 1054684"/>
              <a:gd name="connsiteY0" fmla="*/ 1181568 h 1211487"/>
              <a:gd name="connsiteX1" fmla="*/ 88931 w 1054684"/>
              <a:gd name="connsiteY1" fmla="*/ 872817 h 1211487"/>
              <a:gd name="connsiteX2" fmla="*/ 69787 w 1054684"/>
              <a:gd name="connsiteY2" fmla="*/ 335841 h 1211487"/>
              <a:gd name="connsiteX3" fmla="*/ 582735 w 1054684"/>
              <a:gd name="connsiteY3" fmla="*/ 0 h 1211487"/>
              <a:gd name="connsiteX4" fmla="*/ 1054684 w 1054684"/>
              <a:gd name="connsiteY4" fmla="*/ 244728 h 1211487"/>
              <a:gd name="connsiteX5" fmla="*/ 572240 w 1054684"/>
              <a:gd name="connsiteY5" fmla="*/ 631806 h 1211487"/>
              <a:gd name="connsiteX6" fmla="*/ 572240 w 1054684"/>
              <a:gd name="connsiteY6" fmla="*/ 1181568 h 1211487"/>
              <a:gd name="connsiteX0" fmla="*/ 572240 w 1054684"/>
              <a:gd name="connsiteY0" fmla="*/ 1181568 h 1211487"/>
              <a:gd name="connsiteX1" fmla="*/ 88931 w 1054684"/>
              <a:gd name="connsiteY1" fmla="*/ 872817 h 1211487"/>
              <a:gd name="connsiteX2" fmla="*/ 69787 w 1054684"/>
              <a:gd name="connsiteY2" fmla="*/ 335841 h 1211487"/>
              <a:gd name="connsiteX3" fmla="*/ 582735 w 1054684"/>
              <a:gd name="connsiteY3" fmla="*/ 0 h 1211487"/>
              <a:gd name="connsiteX4" fmla="*/ 1054684 w 1054684"/>
              <a:gd name="connsiteY4" fmla="*/ 244728 h 1211487"/>
              <a:gd name="connsiteX5" fmla="*/ 572240 w 1054684"/>
              <a:gd name="connsiteY5" fmla="*/ 631806 h 1211487"/>
              <a:gd name="connsiteX6" fmla="*/ 572240 w 1054684"/>
              <a:gd name="connsiteY6" fmla="*/ 1181568 h 1211487"/>
              <a:gd name="connsiteX0" fmla="*/ 572240 w 1054684"/>
              <a:gd name="connsiteY0" fmla="*/ 1181568 h 1211487"/>
              <a:gd name="connsiteX1" fmla="*/ 88931 w 1054684"/>
              <a:gd name="connsiteY1" fmla="*/ 872817 h 1211487"/>
              <a:gd name="connsiteX2" fmla="*/ 69787 w 1054684"/>
              <a:gd name="connsiteY2" fmla="*/ 335841 h 1211487"/>
              <a:gd name="connsiteX3" fmla="*/ 582735 w 1054684"/>
              <a:gd name="connsiteY3" fmla="*/ 0 h 1211487"/>
              <a:gd name="connsiteX4" fmla="*/ 1054684 w 1054684"/>
              <a:gd name="connsiteY4" fmla="*/ 244728 h 1211487"/>
              <a:gd name="connsiteX5" fmla="*/ 572240 w 1054684"/>
              <a:gd name="connsiteY5" fmla="*/ 631806 h 1211487"/>
              <a:gd name="connsiteX6" fmla="*/ 572240 w 1054684"/>
              <a:gd name="connsiteY6" fmla="*/ 1181568 h 1211487"/>
              <a:gd name="connsiteX0" fmla="*/ 584972 w 1067416"/>
              <a:gd name="connsiteY0" fmla="*/ 1181568 h 1211487"/>
              <a:gd name="connsiteX1" fmla="*/ 101663 w 1067416"/>
              <a:gd name="connsiteY1" fmla="*/ 872817 h 1211487"/>
              <a:gd name="connsiteX2" fmla="*/ 82519 w 1067416"/>
              <a:gd name="connsiteY2" fmla="*/ 335841 h 1211487"/>
              <a:gd name="connsiteX3" fmla="*/ 595467 w 1067416"/>
              <a:gd name="connsiteY3" fmla="*/ 0 h 1211487"/>
              <a:gd name="connsiteX4" fmla="*/ 1067416 w 1067416"/>
              <a:gd name="connsiteY4" fmla="*/ 244728 h 1211487"/>
              <a:gd name="connsiteX5" fmla="*/ 584972 w 1067416"/>
              <a:gd name="connsiteY5" fmla="*/ 631806 h 1211487"/>
              <a:gd name="connsiteX6" fmla="*/ 584972 w 1067416"/>
              <a:gd name="connsiteY6" fmla="*/ 1181568 h 1211487"/>
              <a:gd name="connsiteX0" fmla="*/ 584972 w 1067416"/>
              <a:gd name="connsiteY0" fmla="*/ 1181568 h 1211487"/>
              <a:gd name="connsiteX1" fmla="*/ 94043 w 1067416"/>
              <a:gd name="connsiteY1" fmla="*/ 888057 h 1211487"/>
              <a:gd name="connsiteX2" fmla="*/ 82519 w 1067416"/>
              <a:gd name="connsiteY2" fmla="*/ 335841 h 1211487"/>
              <a:gd name="connsiteX3" fmla="*/ 595467 w 1067416"/>
              <a:gd name="connsiteY3" fmla="*/ 0 h 1211487"/>
              <a:gd name="connsiteX4" fmla="*/ 1067416 w 1067416"/>
              <a:gd name="connsiteY4" fmla="*/ 244728 h 1211487"/>
              <a:gd name="connsiteX5" fmla="*/ 584972 w 1067416"/>
              <a:gd name="connsiteY5" fmla="*/ 631806 h 1211487"/>
              <a:gd name="connsiteX6" fmla="*/ 584972 w 1067416"/>
              <a:gd name="connsiteY6" fmla="*/ 1181568 h 1211487"/>
              <a:gd name="connsiteX0" fmla="*/ 592592 w 1067416"/>
              <a:gd name="connsiteY0" fmla="*/ 1185378 h 1215297"/>
              <a:gd name="connsiteX1" fmla="*/ 94043 w 1067416"/>
              <a:gd name="connsiteY1" fmla="*/ 888057 h 1215297"/>
              <a:gd name="connsiteX2" fmla="*/ 82519 w 1067416"/>
              <a:gd name="connsiteY2" fmla="*/ 335841 h 1215297"/>
              <a:gd name="connsiteX3" fmla="*/ 595467 w 1067416"/>
              <a:gd name="connsiteY3" fmla="*/ 0 h 1215297"/>
              <a:gd name="connsiteX4" fmla="*/ 1067416 w 1067416"/>
              <a:gd name="connsiteY4" fmla="*/ 244728 h 1215297"/>
              <a:gd name="connsiteX5" fmla="*/ 584972 w 1067416"/>
              <a:gd name="connsiteY5" fmla="*/ 631806 h 1215297"/>
              <a:gd name="connsiteX6" fmla="*/ 592592 w 1067416"/>
              <a:gd name="connsiteY6" fmla="*/ 1185378 h 1215297"/>
              <a:gd name="connsiteX0" fmla="*/ 592592 w 1067416"/>
              <a:gd name="connsiteY0" fmla="*/ 1185378 h 1185378"/>
              <a:gd name="connsiteX1" fmla="*/ 94043 w 1067416"/>
              <a:gd name="connsiteY1" fmla="*/ 888057 h 1185378"/>
              <a:gd name="connsiteX2" fmla="*/ 82519 w 1067416"/>
              <a:gd name="connsiteY2" fmla="*/ 335841 h 1185378"/>
              <a:gd name="connsiteX3" fmla="*/ 595467 w 1067416"/>
              <a:gd name="connsiteY3" fmla="*/ 0 h 1185378"/>
              <a:gd name="connsiteX4" fmla="*/ 1067416 w 1067416"/>
              <a:gd name="connsiteY4" fmla="*/ 244728 h 1185378"/>
              <a:gd name="connsiteX5" fmla="*/ 584972 w 1067416"/>
              <a:gd name="connsiteY5" fmla="*/ 631806 h 1185378"/>
              <a:gd name="connsiteX6" fmla="*/ 592592 w 1067416"/>
              <a:gd name="connsiteY6" fmla="*/ 1185378 h 1185378"/>
              <a:gd name="connsiteX0" fmla="*/ 592592 w 1067416"/>
              <a:gd name="connsiteY0" fmla="*/ 1185378 h 1185378"/>
              <a:gd name="connsiteX1" fmla="*/ 94043 w 1067416"/>
              <a:gd name="connsiteY1" fmla="*/ 888057 h 1185378"/>
              <a:gd name="connsiteX2" fmla="*/ 82519 w 1067416"/>
              <a:gd name="connsiteY2" fmla="*/ 335841 h 1185378"/>
              <a:gd name="connsiteX3" fmla="*/ 595467 w 1067416"/>
              <a:gd name="connsiteY3" fmla="*/ 0 h 1185378"/>
              <a:gd name="connsiteX4" fmla="*/ 1067416 w 1067416"/>
              <a:gd name="connsiteY4" fmla="*/ 244728 h 1185378"/>
              <a:gd name="connsiteX5" fmla="*/ 584972 w 1067416"/>
              <a:gd name="connsiteY5" fmla="*/ 631806 h 1185378"/>
              <a:gd name="connsiteX6" fmla="*/ 592592 w 1067416"/>
              <a:gd name="connsiteY6" fmla="*/ 1185378 h 1185378"/>
              <a:gd name="connsiteX0" fmla="*/ 592592 w 1071226"/>
              <a:gd name="connsiteY0" fmla="*/ 1185378 h 1185378"/>
              <a:gd name="connsiteX1" fmla="*/ 94043 w 1071226"/>
              <a:gd name="connsiteY1" fmla="*/ 888057 h 1185378"/>
              <a:gd name="connsiteX2" fmla="*/ 82519 w 1071226"/>
              <a:gd name="connsiteY2" fmla="*/ 335841 h 1185378"/>
              <a:gd name="connsiteX3" fmla="*/ 595467 w 1071226"/>
              <a:gd name="connsiteY3" fmla="*/ 0 h 1185378"/>
              <a:gd name="connsiteX4" fmla="*/ 1071226 w 1071226"/>
              <a:gd name="connsiteY4" fmla="*/ 237108 h 1185378"/>
              <a:gd name="connsiteX5" fmla="*/ 584972 w 1071226"/>
              <a:gd name="connsiteY5" fmla="*/ 631806 h 1185378"/>
              <a:gd name="connsiteX6" fmla="*/ 592592 w 1071226"/>
              <a:gd name="connsiteY6" fmla="*/ 1185378 h 1185378"/>
              <a:gd name="connsiteX0" fmla="*/ 568757 w 1047391"/>
              <a:gd name="connsiteY0" fmla="*/ 1185378 h 1185378"/>
              <a:gd name="connsiteX1" fmla="*/ 70208 w 1047391"/>
              <a:gd name="connsiteY1" fmla="*/ 888057 h 1185378"/>
              <a:gd name="connsiteX2" fmla="*/ 58684 w 1047391"/>
              <a:gd name="connsiteY2" fmla="*/ 335841 h 1185378"/>
              <a:gd name="connsiteX3" fmla="*/ 571632 w 1047391"/>
              <a:gd name="connsiteY3" fmla="*/ 0 h 1185378"/>
              <a:gd name="connsiteX4" fmla="*/ 1047391 w 1047391"/>
              <a:gd name="connsiteY4" fmla="*/ 237108 h 1185378"/>
              <a:gd name="connsiteX5" fmla="*/ 572285 w 1047391"/>
              <a:gd name="connsiteY5" fmla="*/ 627771 h 1185378"/>
              <a:gd name="connsiteX6" fmla="*/ 568757 w 1047391"/>
              <a:gd name="connsiteY6" fmla="*/ 1185378 h 1185378"/>
              <a:gd name="connsiteX0" fmla="*/ 568757 w 1035731"/>
              <a:gd name="connsiteY0" fmla="*/ 1185378 h 1185378"/>
              <a:gd name="connsiteX1" fmla="*/ 70208 w 1035731"/>
              <a:gd name="connsiteY1" fmla="*/ 888057 h 1185378"/>
              <a:gd name="connsiteX2" fmla="*/ 58684 w 1035731"/>
              <a:gd name="connsiteY2" fmla="*/ 335841 h 1185378"/>
              <a:gd name="connsiteX3" fmla="*/ 571632 w 1035731"/>
              <a:gd name="connsiteY3" fmla="*/ 0 h 1185378"/>
              <a:gd name="connsiteX4" fmla="*/ 1035731 w 1035731"/>
              <a:gd name="connsiteY4" fmla="*/ 248341 h 1185378"/>
              <a:gd name="connsiteX5" fmla="*/ 572285 w 1035731"/>
              <a:gd name="connsiteY5" fmla="*/ 627771 h 1185378"/>
              <a:gd name="connsiteX6" fmla="*/ 568757 w 1035731"/>
              <a:gd name="connsiteY6" fmla="*/ 1185378 h 1185378"/>
              <a:gd name="connsiteX0" fmla="*/ 576271 w 1043245"/>
              <a:gd name="connsiteY0" fmla="*/ 1185378 h 1185378"/>
              <a:gd name="connsiteX1" fmla="*/ 62591 w 1043245"/>
              <a:gd name="connsiteY1" fmla="*/ 895248 h 1185378"/>
              <a:gd name="connsiteX2" fmla="*/ 66198 w 1043245"/>
              <a:gd name="connsiteY2" fmla="*/ 335841 h 1185378"/>
              <a:gd name="connsiteX3" fmla="*/ 579146 w 1043245"/>
              <a:gd name="connsiteY3" fmla="*/ 0 h 1185378"/>
              <a:gd name="connsiteX4" fmla="*/ 1043245 w 1043245"/>
              <a:gd name="connsiteY4" fmla="*/ 248341 h 1185378"/>
              <a:gd name="connsiteX5" fmla="*/ 579799 w 1043245"/>
              <a:gd name="connsiteY5" fmla="*/ 627771 h 1185378"/>
              <a:gd name="connsiteX6" fmla="*/ 576271 w 1043245"/>
              <a:gd name="connsiteY6" fmla="*/ 1185378 h 1185378"/>
              <a:gd name="connsiteX0" fmla="*/ 583390 w 1050364"/>
              <a:gd name="connsiteY0" fmla="*/ 1185378 h 1185378"/>
              <a:gd name="connsiteX1" fmla="*/ 69710 w 1050364"/>
              <a:gd name="connsiteY1" fmla="*/ 895248 h 1185378"/>
              <a:gd name="connsiteX2" fmla="*/ 58187 w 1050364"/>
              <a:gd name="connsiteY2" fmla="*/ 331927 h 1185378"/>
              <a:gd name="connsiteX3" fmla="*/ 586265 w 1050364"/>
              <a:gd name="connsiteY3" fmla="*/ 0 h 1185378"/>
              <a:gd name="connsiteX4" fmla="*/ 1050364 w 1050364"/>
              <a:gd name="connsiteY4" fmla="*/ 248341 h 1185378"/>
              <a:gd name="connsiteX5" fmla="*/ 586918 w 1050364"/>
              <a:gd name="connsiteY5" fmla="*/ 627771 h 1185378"/>
              <a:gd name="connsiteX6" fmla="*/ 583390 w 1050364"/>
              <a:gd name="connsiteY6" fmla="*/ 1185378 h 1185378"/>
              <a:gd name="connsiteX0" fmla="*/ 591718 w 1058692"/>
              <a:gd name="connsiteY0" fmla="*/ 1185378 h 1185378"/>
              <a:gd name="connsiteX1" fmla="*/ 78038 w 1058692"/>
              <a:gd name="connsiteY1" fmla="*/ 895248 h 1185378"/>
              <a:gd name="connsiteX2" fmla="*/ 66515 w 1058692"/>
              <a:gd name="connsiteY2" fmla="*/ 331927 h 1185378"/>
              <a:gd name="connsiteX3" fmla="*/ 594593 w 1058692"/>
              <a:gd name="connsiteY3" fmla="*/ 0 h 1185378"/>
              <a:gd name="connsiteX4" fmla="*/ 1058692 w 1058692"/>
              <a:gd name="connsiteY4" fmla="*/ 248341 h 1185378"/>
              <a:gd name="connsiteX5" fmla="*/ 595246 w 1058692"/>
              <a:gd name="connsiteY5" fmla="*/ 627771 h 1185378"/>
              <a:gd name="connsiteX6" fmla="*/ 591718 w 1058692"/>
              <a:gd name="connsiteY6" fmla="*/ 1185378 h 118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692" h="1185378">
                <a:moveTo>
                  <a:pt x="591718" y="1185378"/>
                </a:moveTo>
                <a:cubicBezTo>
                  <a:pt x="333994" y="1169577"/>
                  <a:pt x="161288" y="1040039"/>
                  <a:pt x="78038" y="895248"/>
                </a:cubicBezTo>
                <a:cubicBezTo>
                  <a:pt x="-32154" y="703598"/>
                  <a:pt x="-16004" y="519809"/>
                  <a:pt x="66515" y="331927"/>
                </a:cubicBezTo>
                <a:cubicBezTo>
                  <a:pt x="132088" y="189500"/>
                  <a:pt x="292800" y="20507"/>
                  <a:pt x="594593" y="0"/>
                </a:cubicBezTo>
                <a:cubicBezTo>
                  <a:pt x="786199" y="12996"/>
                  <a:pt x="958526" y="98185"/>
                  <a:pt x="1058692" y="248341"/>
                </a:cubicBezTo>
                <a:lnTo>
                  <a:pt x="595246" y="627771"/>
                </a:lnTo>
                <a:cubicBezTo>
                  <a:pt x="597786" y="812295"/>
                  <a:pt x="589178" y="1000854"/>
                  <a:pt x="591718" y="1185378"/>
                </a:cubicBezTo>
                <a:close/>
              </a:path>
            </a:pathLst>
          </a:cu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512888" y="1627188"/>
          <a:ext cx="711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3" imgW="355292" imgH="393359" progId="Equation.3">
                  <p:embed/>
                </p:oleObj>
              </mc:Choice>
              <mc:Fallback>
                <p:oleObj name="Equation" r:id="rId3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1627188"/>
                        <a:ext cx="711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517775" y="2887663"/>
            <a:ext cx="1482725" cy="976312"/>
            <a:chOff x="2518410" y="2887980"/>
            <a:chExt cx="1482090" cy="975360"/>
          </a:xfrm>
          <a:solidFill>
            <a:srgbClr val="FD7D55"/>
          </a:solidFill>
        </p:grpSpPr>
        <p:sp>
          <p:nvSpPr>
            <p:cNvPr id="28" name="Freeform 27"/>
            <p:cNvSpPr/>
            <p:nvPr/>
          </p:nvSpPr>
          <p:spPr>
            <a:xfrm>
              <a:off x="2518410" y="2903840"/>
              <a:ext cx="644249" cy="959500"/>
            </a:xfrm>
            <a:custGeom>
              <a:avLst/>
              <a:gdLst>
                <a:gd name="connsiteX0" fmla="*/ 0 w 499110"/>
                <a:gd name="connsiteY0" fmla="*/ 426720 h 1017270"/>
                <a:gd name="connsiteX1" fmla="*/ 0 w 499110"/>
                <a:gd name="connsiteY1" fmla="*/ 1017270 h 1017270"/>
                <a:gd name="connsiteX2" fmla="*/ 499110 w 499110"/>
                <a:gd name="connsiteY2" fmla="*/ 701040 h 1017270"/>
                <a:gd name="connsiteX3" fmla="*/ 464820 w 499110"/>
                <a:gd name="connsiteY3" fmla="*/ 0 h 1017270"/>
                <a:gd name="connsiteX4" fmla="*/ 0 w 499110"/>
                <a:gd name="connsiteY4" fmla="*/ 426720 h 1017270"/>
                <a:gd name="connsiteX0" fmla="*/ 0 w 521970"/>
                <a:gd name="connsiteY0" fmla="*/ 426720 h 1017270"/>
                <a:gd name="connsiteX1" fmla="*/ 0 w 521970"/>
                <a:gd name="connsiteY1" fmla="*/ 1017270 h 1017270"/>
                <a:gd name="connsiteX2" fmla="*/ 521970 w 521970"/>
                <a:gd name="connsiteY2" fmla="*/ 579120 h 1017270"/>
                <a:gd name="connsiteX3" fmla="*/ 464820 w 521970"/>
                <a:gd name="connsiteY3" fmla="*/ 0 h 1017270"/>
                <a:gd name="connsiteX4" fmla="*/ 0 w 521970"/>
                <a:gd name="connsiteY4" fmla="*/ 426720 h 1017270"/>
                <a:gd name="connsiteX0" fmla="*/ 0 w 521970"/>
                <a:gd name="connsiteY0" fmla="*/ 426720 h 1017270"/>
                <a:gd name="connsiteX1" fmla="*/ 0 w 521970"/>
                <a:gd name="connsiteY1" fmla="*/ 1017270 h 1017270"/>
                <a:gd name="connsiteX2" fmla="*/ 521970 w 521970"/>
                <a:gd name="connsiteY2" fmla="*/ 579120 h 1017270"/>
                <a:gd name="connsiteX3" fmla="*/ 464820 w 521970"/>
                <a:gd name="connsiteY3" fmla="*/ 0 h 1017270"/>
                <a:gd name="connsiteX4" fmla="*/ 0 w 521970"/>
                <a:gd name="connsiteY4" fmla="*/ 426720 h 1017270"/>
                <a:gd name="connsiteX0" fmla="*/ 0 w 590550"/>
                <a:gd name="connsiteY0" fmla="*/ 426720 h 1017270"/>
                <a:gd name="connsiteX1" fmla="*/ 0 w 590550"/>
                <a:gd name="connsiteY1" fmla="*/ 1017270 h 1017270"/>
                <a:gd name="connsiteX2" fmla="*/ 521970 w 590550"/>
                <a:gd name="connsiteY2" fmla="*/ 579120 h 1017270"/>
                <a:gd name="connsiteX3" fmla="*/ 464820 w 590550"/>
                <a:gd name="connsiteY3" fmla="*/ 0 h 1017270"/>
                <a:gd name="connsiteX4" fmla="*/ 0 w 590550"/>
                <a:gd name="connsiteY4" fmla="*/ 426720 h 1017270"/>
                <a:gd name="connsiteX0" fmla="*/ 0 w 590550"/>
                <a:gd name="connsiteY0" fmla="*/ 415290 h 1005840"/>
                <a:gd name="connsiteX1" fmla="*/ 0 w 590550"/>
                <a:gd name="connsiteY1" fmla="*/ 1005840 h 1005840"/>
                <a:gd name="connsiteX2" fmla="*/ 521970 w 590550"/>
                <a:gd name="connsiteY2" fmla="*/ 567690 h 1005840"/>
                <a:gd name="connsiteX3" fmla="*/ 430530 w 590550"/>
                <a:gd name="connsiteY3" fmla="*/ 0 h 1005840"/>
                <a:gd name="connsiteX4" fmla="*/ 0 w 590550"/>
                <a:gd name="connsiteY4" fmla="*/ 415290 h 1005840"/>
                <a:gd name="connsiteX0" fmla="*/ 0 w 590550"/>
                <a:gd name="connsiteY0" fmla="*/ 415290 h 1005840"/>
                <a:gd name="connsiteX1" fmla="*/ 0 w 590550"/>
                <a:gd name="connsiteY1" fmla="*/ 1005840 h 1005840"/>
                <a:gd name="connsiteX2" fmla="*/ 521970 w 590550"/>
                <a:gd name="connsiteY2" fmla="*/ 567690 h 1005840"/>
                <a:gd name="connsiteX3" fmla="*/ 430530 w 590550"/>
                <a:gd name="connsiteY3" fmla="*/ 0 h 1005840"/>
                <a:gd name="connsiteX4" fmla="*/ 0 w 590550"/>
                <a:gd name="connsiteY4" fmla="*/ 415290 h 1005840"/>
                <a:gd name="connsiteX0" fmla="*/ 0 w 643890"/>
                <a:gd name="connsiteY0" fmla="*/ 400050 h 1005840"/>
                <a:gd name="connsiteX1" fmla="*/ 53340 w 643890"/>
                <a:gd name="connsiteY1" fmla="*/ 1005840 h 1005840"/>
                <a:gd name="connsiteX2" fmla="*/ 575310 w 643890"/>
                <a:gd name="connsiteY2" fmla="*/ 567690 h 1005840"/>
                <a:gd name="connsiteX3" fmla="*/ 483870 w 643890"/>
                <a:gd name="connsiteY3" fmla="*/ 0 h 1005840"/>
                <a:gd name="connsiteX4" fmla="*/ 0 w 643890"/>
                <a:gd name="connsiteY4" fmla="*/ 400050 h 1005840"/>
                <a:gd name="connsiteX0" fmla="*/ 0 w 643890"/>
                <a:gd name="connsiteY0" fmla="*/ 400050 h 960120"/>
                <a:gd name="connsiteX1" fmla="*/ 0 w 643890"/>
                <a:gd name="connsiteY1" fmla="*/ 960120 h 960120"/>
                <a:gd name="connsiteX2" fmla="*/ 575310 w 643890"/>
                <a:gd name="connsiteY2" fmla="*/ 567690 h 960120"/>
                <a:gd name="connsiteX3" fmla="*/ 483870 w 643890"/>
                <a:gd name="connsiteY3" fmla="*/ 0 h 960120"/>
                <a:gd name="connsiteX4" fmla="*/ 0 w 643890"/>
                <a:gd name="connsiteY4" fmla="*/ 400050 h 960120"/>
                <a:gd name="connsiteX0" fmla="*/ 0 w 643890"/>
                <a:gd name="connsiteY0" fmla="*/ 400050 h 960120"/>
                <a:gd name="connsiteX1" fmla="*/ 0 w 643890"/>
                <a:gd name="connsiteY1" fmla="*/ 960120 h 960120"/>
                <a:gd name="connsiteX2" fmla="*/ 575310 w 643890"/>
                <a:gd name="connsiteY2" fmla="*/ 567690 h 960120"/>
                <a:gd name="connsiteX3" fmla="*/ 483870 w 643890"/>
                <a:gd name="connsiteY3" fmla="*/ 0 h 960120"/>
                <a:gd name="connsiteX4" fmla="*/ 0 w 643890"/>
                <a:gd name="connsiteY4" fmla="*/ 400050 h 960120"/>
                <a:gd name="connsiteX0" fmla="*/ 0 w 643890"/>
                <a:gd name="connsiteY0" fmla="*/ 400050 h 960120"/>
                <a:gd name="connsiteX1" fmla="*/ 0 w 643890"/>
                <a:gd name="connsiteY1" fmla="*/ 960120 h 960120"/>
                <a:gd name="connsiteX2" fmla="*/ 575310 w 643890"/>
                <a:gd name="connsiteY2" fmla="*/ 567690 h 960120"/>
                <a:gd name="connsiteX3" fmla="*/ 483870 w 643890"/>
                <a:gd name="connsiteY3" fmla="*/ 0 h 960120"/>
                <a:gd name="connsiteX4" fmla="*/ 0 w 643890"/>
                <a:gd name="connsiteY4" fmla="*/ 400050 h 960120"/>
                <a:gd name="connsiteX0" fmla="*/ 0 w 643890"/>
                <a:gd name="connsiteY0" fmla="*/ 400050 h 960120"/>
                <a:gd name="connsiteX1" fmla="*/ 0 w 643890"/>
                <a:gd name="connsiteY1" fmla="*/ 960120 h 960120"/>
                <a:gd name="connsiteX2" fmla="*/ 575310 w 643890"/>
                <a:gd name="connsiteY2" fmla="*/ 567690 h 960120"/>
                <a:gd name="connsiteX3" fmla="*/ 483870 w 643890"/>
                <a:gd name="connsiteY3" fmla="*/ 0 h 960120"/>
                <a:gd name="connsiteX4" fmla="*/ 0 w 643890"/>
                <a:gd name="connsiteY4" fmla="*/ 40005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890" h="960120">
                  <a:moveTo>
                    <a:pt x="0" y="400050"/>
                  </a:moveTo>
                  <a:lnTo>
                    <a:pt x="0" y="960120"/>
                  </a:lnTo>
                  <a:cubicBezTo>
                    <a:pt x="322580" y="932180"/>
                    <a:pt x="488950" y="782320"/>
                    <a:pt x="575310" y="567690"/>
                  </a:cubicBezTo>
                  <a:cubicBezTo>
                    <a:pt x="643890" y="332740"/>
                    <a:pt x="601980" y="177800"/>
                    <a:pt x="483870" y="0"/>
                  </a:cubicBezTo>
                  <a:lnTo>
                    <a:pt x="0" y="4000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 flipH="1">
              <a:off x="3375293" y="2887980"/>
              <a:ext cx="625207" cy="967431"/>
            </a:xfrm>
            <a:custGeom>
              <a:avLst/>
              <a:gdLst>
                <a:gd name="connsiteX0" fmla="*/ 0 w 499110"/>
                <a:gd name="connsiteY0" fmla="*/ 426720 h 1017270"/>
                <a:gd name="connsiteX1" fmla="*/ 0 w 499110"/>
                <a:gd name="connsiteY1" fmla="*/ 1017270 h 1017270"/>
                <a:gd name="connsiteX2" fmla="*/ 499110 w 499110"/>
                <a:gd name="connsiteY2" fmla="*/ 701040 h 1017270"/>
                <a:gd name="connsiteX3" fmla="*/ 464820 w 499110"/>
                <a:gd name="connsiteY3" fmla="*/ 0 h 1017270"/>
                <a:gd name="connsiteX4" fmla="*/ 0 w 499110"/>
                <a:gd name="connsiteY4" fmla="*/ 426720 h 1017270"/>
                <a:gd name="connsiteX0" fmla="*/ 0 w 521970"/>
                <a:gd name="connsiteY0" fmla="*/ 426720 h 1017270"/>
                <a:gd name="connsiteX1" fmla="*/ 0 w 521970"/>
                <a:gd name="connsiteY1" fmla="*/ 1017270 h 1017270"/>
                <a:gd name="connsiteX2" fmla="*/ 521970 w 521970"/>
                <a:gd name="connsiteY2" fmla="*/ 579120 h 1017270"/>
                <a:gd name="connsiteX3" fmla="*/ 464820 w 521970"/>
                <a:gd name="connsiteY3" fmla="*/ 0 h 1017270"/>
                <a:gd name="connsiteX4" fmla="*/ 0 w 521970"/>
                <a:gd name="connsiteY4" fmla="*/ 426720 h 1017270"/>
                <a:gd name="connsiteX0" fmla="*/ 0 w 521970"/>
                <a:gd name="connsiteY0" fmla="*/ 426720 h 1017270"/>
                <a:gd name="connsiteX1" fmla="*/ 0 w 521970"/>
                <a:gd name="connsiteY1" fmla="*/ 1017270 h 1017270"/>
                <a:gd name="connsiteX2" fmla="*/ 521970 w 521970"/>
                <a:gd name="connsiteY2" fmla="*/ 579120 h 1017270"/>
                <a:gd name="connsiteX3" fmla="*/ 464820 w 521970"/>
                <a:gd name="connsiteY3" fmla="*/ 0 h 1017270"/>
                <a:gd name="connsiteX4" fmla="*/ 0 w 521970"/>
                <a:gd name="connsiteY4" fmla="*/ 426720 h 1017270"/>
                <a:gd name="connsiteX0" fmla="*/ 0 w 590550"/>
                <a:gd name="connsiteY0" fmla="*/ 426720 h 1017270"/>
                <a:gd name="connsiteX1" fmla="*/ 0 w 590550"/>
                <a:gd name="connsiteY1" fmla="*/ 1017270 h 1017270"/>
                <a:gd name="connsiteX2" fmla="*/ 521970 w 590550"/>
                <a:gd name="connsiteY2" fmla="*/ 579120 h 1017270"/>
                <a:gd name="connsiteX3" fmla="*/ 464820 w 590550"/>
                <a:gd name="connsiteY3" fmla="*/ 0 h 1017270"/>
                <a:gd name="connsiteX4" fmla="*/ 0 w 590550"/>
                <a:gd name="connsiteY4" fmla="*/ 426720 h 1017270"/>
                <a:gd name="connsiteX0" fmla="*/ 0 w 590550"/>
                <a:gd name="connsiteY0" fmla="*/ 415290 h 1005840"/>
                <a:gd name="connsiteX1" fmla="*/ 0 w 590550"/>
                <a:gd name="connsiteY1" fmla="*/ 1005840 h 1005840"/>
                <a:gd name="connsiteX2" fmla="*/ 521970 w 590550"/>
                <a:gd name="connsiteY2" fmla="*/ 567690 h 1005840"/>
                <a:gd name="connsiteX3" fmla="*/ 430530 w 590550"/>
                <a:gd name="connsiteY3" fmla="*/ 0 h 1005840"/>
                <a:gd name="connsiteX4" fmla="*/ 0 w 590550"/>
                <a:gd name="connsiteY4" fmla="*/ 415290 h 1005840"/>
                <a:gd name="connsiteX0" fmla="*/ 0 w 590550"/>
                <a:gd name="connsiteY0" fmla="*/ 415290 h 1005840"/>
                <a:gd name="connsiteX1" fmla="*/ 0 w 590550"/>
                <a:gd name="connsiteY1" fmla="*/ 1005840 h 1005840"/>
                <a:gd name="connsiteX2" fmla="*/ 521970 w 590550"/>
                <a:gd name="connsiteY2" fmla="*/ 567690 h 1005840"/>
                <a:gd name="connsiteX3" fmla="*/ 430530 w 590550"/>
                <a:gd name="connsiteY3" fmla="*/ 0 h 1005840"/>
                <a:gd name="connsiteX4" fmla="*/ 0 w 590550"/>
                <a:gd name="connsiteY4" fmla="*/ 415290 h 1005840"/>
                <a:gd name="connsiteX0" fmla="*/ 0 w 643890"/>
                <a:gd name="connsiteY0" fmla="*/ 400050 h 1005840"/>
                <a:gd name="connsiteX1" fmla="*/ 53340 w 643890"/>
                <a:gd name="connsiteY1" fmla="*/ 1005840 h 1005840"/>
                <a:gd name="connsiteX2" fmla="*/ 575310 w 643890"/>
                <a:gd name="connsiteY2" fmla="*/ 567690 h 1005840"/>
                <a:gd name="connsiteX3" fmla="*/ 483870 w 643890"/>
                <a:gd name="connsiteY3" fmla="*/ 0 h 1005840"/>
                <a:gd name="connsiteX4" fmla="*/ 0 w 643890"/>
                <a:gd name="connsiteY4" fmla="*/ 400050 h 1005840"/>
                <a:gd name="connsiteX0" fmla="*/ 0 w 643890"/>
                <a:gd name="connsiteY0" fmla="*/ 400050 h 960120"/>
                <a:gd name="connsiteX1" fmla="*/ 0 w 643890"/>
                <a:gd name="connsiteY1" fmla="*/ 960120 h 960120"/>
                <a:gd name="connsiteX2" fmla="*/ 575310 w 643890"/>
                <a:gd name="connsiteY2" fmla="*/ 567690 h 960120"/>
                <a:gd name="connsiteX3" fmla="*/ 483870 w 643890"/>
                <a:gd name="connsiteY3" fmla="*/ 0 h 960120"/>
                <a:gd name="connsiteX4" fmla="*/ 0 w 643890"/>
                <a:gd name="connsiteY4" fmla="*/ 400050 h 960120"/>
                <a:gd name="connsiteX0" fmla="*/ 0 w 643890"/>
                <a:gd name="connsiteY0" fmla="*/ 400050 h 960120"/>
                <a:gd name="connsiteX1" fmla="*/ 0 w 643890"/>
                <a:gd name="connsiteY1" fmla="*/ 960120 h 960120"/>
                <a:gd name="connsiteX2" fmla="*/ 575310 w 643890"/>
                <a:gd name="connsiteY2" fmla="*/ 567690 h 960120"/>
                <a:gd name="connsiteX3" fmla="*/ 483870 w 643890"/>
                <a:gd name="connsiteY3" fmla="*/ 0 h 960120"/>
                <a:gd name="connsiteX4" fmla="*/ 0 w 643890"/>
                <a:gd name="connsiteY4" fmla="*/ 400050 h 960120"/>
                <a:gd name="connsiteX0" fmla="*/ 0 w 643890"/>
                <a:gd name="connsiteY0" fmla="*/ 400050 h 960120"/>
                <a:gd name="connsiteX1" fmla="*/ 0 w 643890"/>
                <a:gd name="connsiteY1" fmla="*/ 960120 h 960120"/>
                <a:gd name="connsiteX2" fmla="*/ 575310 w 643890"/>
                <a:gd name="connsiteY2" fmla="*/ 567690 h 960120"/>
                <a:gd name="connsiteX3" fmla="*/ 483870 w 643890"/>
                <a:gd name="connsiteY3" fmla="*/ 0 h 960120"/>
                <a:gd name="connsiteX4" fmla="*/ 0 w 643890"/>
                <a:gd name="connsiteY4" fmla="*/ 400050 h 960120"/>
                <a:gd name="connsiteX0" fmla="*/ 0 w 643890"/>
                <a:gd name="connsiteY0" fmla="*/ 400050 h 960120"/>
                <a:gd name="connsiteX1" fmla="*/ 0 w 643890"/>
                <a:gd name="connsiteY1" fmla="*/ 960120 h 960120"/>
                <a:gd name="connsiteX2" fmla="*/ 575310 w 643890"/>
                <a:gd name="connsiteY2" fmla="*/ 567690 h 960120"/>
                <a:gd name="connsiteX3" fmla="*/ 483870 w 643890"/>
                <a:gd name="connsiteY3" fmla="*/ 0 h 960120"/>
                <a:gd name="connsiteX4" fmla="*/ 0 w 643890"/>
                <a:gd name="connsiteY4" fmla="*/ 400050 h 960120"/>
                <a:gd name="connsiteX0" fmla="*/ 15240 w 643890"/>
                <a:gd name="connsiteY0" fmla="*/ 400050 h 960120"/>
                <a:gd name="connsiteX1" fmla="*/ 0 w 643890"/>
                <a:gd name="connsiteY1" fmla="*/ 960120 h 960120"/>
                <a:gd name="connsiteX2" fmla="*/ 575310 w 643890"/>
                <a:gd name="connsiteY2" fmla="*/ 567690 h 960120"/>
                <a:gd name="connsiteX3" fmla="*/ 483870 w 643890"/>
                <a:gd name="connsiteY3" fmla="*/ 0 h 960120"/>
                <a:gd name="connsiteX4" fmla="*/ 15240 w 643890"/>
                <a:gd name="connsiteY4" fmla="*/ 400050 h 960120"/>
                <a:gd name="connsiteX0" fmla="*/ 7620 w 636270"/>
                <a:gd name="connsiteY0" fmla="*/ 400050 h 971550"/>
                <a:gd name="connsiteX1" fmla="*/ 0 w 636270"/>
                <a:gd name="connsiteY1" fmla="*/ 971550 h 971550"/>
                <a:gd name="connsiteX2" fmla="*/ 567690 w 636270"/>
                <a:gd name="connsiteY2" fmla="*/ 567690 h 971550"/>
                <a:gd name="connsiteX3" fmla="*/ 476250 w 636270"/>
                <a:gd name="connsiteY3" fmla="*/ 0 h 971550"/>
                <a:gd name="connsiteX4" fmla="*/ 7620 w 636270"/>
                <a:gd name="connsiteY4" fmla="*/ 400050 h 971550"/>
                <a:gd name="connsiteX0" fmla="*/ 0 w 628650"/>
                <a:gd name="connsiteY0" fmla="*/ 400050 h 967740"/>
                <a:gd name="connsiteX1" fmla="*/ 3810 w 628650"/>
                <a:gd name="connsiteY1" fmla="*/ 967740 h 967740"/>
                <a:gd name="connsiteX2" fmla="*/ 560070 w 628650"/>
                <a:gd name="connsiteY2" fmla="*/ 567690 h 967740"/>
                <a:gd name="connsiteX3" fmla="*/ 468630 w 628650"/>
                <a:gd name="connsiteY3" fmla="*/ 0 h 967740"/>
                <a:gd name="connsiteX4" fmla="*/ 0 w 628650"/>
                <a:gd name="connsiteY4" fmla="*/ 400050 h 967740"/>
                <a:gd name="connsiteX0" fmla="*/ 7620 w 624840"/>
                <a:gd name="connsiteY0" fmla="*/ 400050 h 967740"/>
                <a:gd name="connsiteX1" fmla="*/ 0 w 624840"/>
                <a:gd name="connsiteY1" fmla="*/ 967740 h 967740"/>
                <a:gd name="connsiteX2" fmla="*/ 556260 w 624840"/>
                <a:gd name="connsiteY2" fmla="*/ 567690 h 967740"/>
                <a:gd name="connsiteX3" fmla="*/ 464820 w 624840"/>
                <a:gd name="connsiteY3" fmla="*/ 0 h 967740"/>
                <a:gd name="connsiteX4" fmla="*/ 7620 w 624840"/>
                <a:gd name="connsiteY4" fmla="*/ 400050 h 96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840" h="967740">
                  <a:moveTo>
                    <a:pt x="7620" y="400050"/>
                  </a:moveTo>
                  <a:lnTo>
                    <a:pt x="0" y="967740"/>
                  </a:lnTo>
                  <a:cubicBezTo>
                    <a:pt x="322580" y="939800"/>
                    <a:pt x="469900" y="782320"/>
                    <a:pt x="556260" y="567690"/>
                  </a:cubicBezTo>
                  <a:cubicBezTo>
                    <a:pt x="624840" y="332740"/>
                    <a:pt x="582930" y="177800"/>
                    <a:pt x="464820" y="0"/>
                  </a:cubicBezTo>
                  <a:lnTo>
                    <a:pt x="7620" y="4000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>
            <a:off x="1922463" y="2667000"/>
            <a:ext cx="1071562" cy="1185863"/>
          </a:xfrm>
          <a:custGeom>
            <a:avLst/>
            <a:gdLst>
              <a:gd name="connsiteX0" fmla="*/ 650738 w 1166841"/>
              <a:gd name="connsiteY0" fmla="*/ 1380015 h 1380015"/>
              <a:gd name="connsiteX1" fmla="*/ 0 w 1166841"/>
              <a:gd name="connsiteY1" fmla="*/ 998547 h 1380015"/>
              <a:gd name="connsiteX2" fmla="*/ 106586 w 1166841"/>
              <a:gd name="connsiteY2" fmla="*/ 274881 h 1380015"/>
              <a:gd name="connsiteX3" fmla="*/ 790984 w 1166841"/>
              <a:gd name="connsiteY3" fmla="*/ 0 h 1380015"/>
              <a:gd name="connsiteX4" fmla="*/ 1166841 w 1166841"/>
              <a:gd name="connsiteY4" fmla="*/ 297321 h 1380015"/>
              <a:gd name="connsiteX5" fmla="*/ 639519 w 1166841"/>
              <a:gd name="connsiteY5" fmla="*/ 746106 h 1380015"/>
              <a:gd name="connsiteX6" fmla="*/ 650738 w 1166841"/>
              <a:gd name="connsiteY6" fmla="*/ 1380015 h 1380015"/>
              <a:gd name="connsiteX0" fmla="*/ 650738 w 1121963"/>
              <a:gd name="connsiteY0" fmla="*/ 1380015 h 1380015"/>
              <a:gd name="connsiteX1" fmla="*/ 0 w 1121963"/>
              <a:gd name="connsiteY1" fmla="*/ 998547 h 1380015"/>
              <a:gd name="connsiteX2" fmla="*/ 106586 w 1121963"/>
              <a:gd name="connsiteY2" fmla="*/ 274881 h 1380015"/>
              <a:gd name="connsiteX3" fmla="*/ 790984 w 1121963"/>
              <a:gd name="connsiteY3" fmla="*/ 0 h 1380015"/>
              <a:gd name="connsiteX4" fmla="*/ 1121963 w 1121963"/>
              <a:gd name="connsiteY4" fmla="*/ 359028 h 1380015"/>
              <a:gd name="connsiteX5" fmla="*/ 639519 w 1121963"/>
              <a:gd name="connsiteY5" fmla="*/ 746106 h 1380015"/>
              <a:gd name="connsiteX6" fmla="*/ 650738 w 1121963"/>
              <a:gd name="connsiteY6" fmla="*/ 1380015 h 1380015"/>
              <a:gd name="connsiteX0" fmla="*/ 639519 w 1121963"/>
              <a:gd name="connsiteY0" fmla="*/ 1295868 h 1295868"/>
              <a:gd name="connsiteX1" fmla="*/ 0 w 1121963"/>
              <a:gd name="connsiteY1" fmla="*/ 998547 h 1295868"/>
              <a:gd name="connsiteX2" fmla="*/ 106586 w 1121963"/>
              <a:gd name="connsiteY2" fmla="*/ 274881 h 1295868"/>
              <a:gd name="connsiteX3" fmla="*/ 790984 w 1121963"/>
              <a:gd name="connsiteY3" fmla="*/ 0 h 1295868"/>
              <a:gd name="connsiteX4" fmla="*/ 1121963 w 1121963"/>
              <a:gd name="connsiteY4" fmla="*/ 359028 h 1295868"/>
              <a:gd name="connsiteX5" fmla="*/ 639519 w 1121963"/>
              <a:gd name="connsiteY5" fmla="*/ 746106 h 1295868"/>
              <a:gd name="connsiteX6" fmla="*/ 639519 w 1121963"/>
              <a:gd name="connsiteY6" fmla="*/ 1295868 h 1295868"/>
              <a:gd name="connsiteX0" fmla="*/ 639519 w 1121963"/>
              <a:gd name="connsiteY0" fmla="*/ 1295868 h 1325787"/>
              <a:gd name="connsiteX1" fmla="*/ 0 w 1121963"/>
              <a:gd name="connsiteY1" fmla="*/ 998547 h 1325787"/>
              <a:gd name="connsiteX2" fmla="*/ 106586 w 1121963"/>
              <a:gd name="connsiteY2" fmla="*/ 274881 h 1325787"/>
              <a:gd name="connsiteX3" fmla="*/ 790984 w 1121963"/>
              <a:gd name="connsiteY3" fmla="*/ 0 h 1325787"/>
              <a:gd name="connsiteX4" fmla="*/ 1121963 w 1121963"/>
              <a:gd name="connsiteY4" fmla="*/ 359028 h 1325787"/>
              <a:gd name="connsiteX5" fmla="*/ 639519 w 1121963"/>
              <a:gd name="connsiteY5" fmla="*/ 746106 h 1325787"/>
              <a:gd name="connsiteX6" fmla="*/ 639519 w 1121963"/>
              <a:gd name="connsiteY6" fmla="*/ 1295868 h 1325787"/>
              <a:gd name="connsiteX0" fmla="*/ 532933 w 1015377"/>
              <a:gd name="connsiteY0" fmla="*/ 1295868 h 1325787"/>
              <a:gd name="connsiteX1" fmla="*/ 49624 w 1015377"/>
              <a:gd name="connsiteY1" fmla="*/ 987117 h 1325787"/>
              <a:gd name="connsiteX2" fmla="*/ 0 w 1015377"/>
              <a:gd name="connsiteY2" fmla="*/ 274881 h 1325787"/>
              <a:gd name="connsiteX3" fmla="*/ 684398 w 1015377"/>
              <a:gd name="connsiteY3" fmla="*/ 0 h 1325787"/>
              <a:gd name="connsiteX4" fmla="*/ 1015377 w 1015377"/>
              <a:gd name="connsiteY4" fmla="*/ 359028 h 1325787"/>
              <a:gd name="connsiteX5" fmla="*/ 532933 w 1015377"/>
              <a:gd name="connsiteY5" fmla="*/ 746106 h 1325787"/>
              <a:gd name="connsiteX6" fmla="*/ 532933 w 1015377"/>
              <a:gd name="connsiteY6" fmla="*/ 1295868 h 1325787"/>
              <a:gd name="connsiteX0" fmla="*/ 532933 w 1015377"/>
              <a:gd name="connsiteY0" fmla="*/ 1295868 h 1325787"/>
              <a:gd name="connsiteX1" fmla="*/ 49624 w 1015377"/>
              <a:gd name="connsiteY1" fmla="*/ 987117 h 1325787"/>
              <a:gd name="connsiteX2" fmla="*/ 0 w 1015377"/>
              <a:gd name="connsiteY2" fmla="*/ 274881 h 1325787"/>
              <a:gd name="connsiteX3" fmla="*/ 684398 w 1015377"/>
              <a:gd name="connsiteY3" fmla="*/ 0 h 1325787"/>
              <a:gd name="connsiteX4" fmla="*/ 1015377 w 1015377"/>
              <a:gd name="connsiteY4" fmla="*/ 359028 h 1325787"/>
              <a:gd name="connsiteX5" fmla="*/ 532933 w 1015377"/>
              <a:gd name="connsiteY5" fmla="*/ 746106 h 1325787"/>
              <a:gd name="connsiteX6" fmla="*/ 532933 w 1015377"/>
              <a:gd name="connsiteY6" fmla="*/ 1295868 h 1325787"/>
              <a:gd name="connsiteX0" fmla="*/ 572240 w 1054684"/>
              <a:gd name="connsiteY0" fmla="*/ 1295868 h 1325787"/>
              <a:gd name="connsiteX1" fmla="*/ 88931 w 1054684"/>
              <a:gd name="connsiteY1" fmla="*/ 987117 h 1325787"/>
              <a:gd name="connsiteX2" fmla="*/ 39307 w 1054684"/>
              <a:gd name="connsiteY2" fmla="*/ 274881 h 1325787"/>
              <a:gd name="connsiteX3" fmla="*/ 723705 w 1054684"/>
              <a:gd name="connsiteY3" fmla="*/ 0 h 1325787"/>
              <a:gd name="connsiteX4" fmla="*/ 1054684 w 1054684"/>
              <a:gd name="connsiteY4" fmla="*/ 359028 h 1325787"/>
              <a:gd name="connsiteX5" fmla="*/ 572240 w 1054684"/>
              <a:gd name="connsiteY5" fmla="*/ 746106 h 1325787"/>
              <a:gd name="connsiteX6" fmla="*/ 572240 w 1054684"/>
              <a:gd name="connsiteY6" fmla="*/ 1295868 h 1325787"/>
              <a:gd name="connsiteX0" fmla="*/ 572240 w 1054684"/>
              <a:gd name="connsiteY0" fmla="*/ 1295868 h 1325787"/>
              <a:gd name="connsiteX1" fmla="*/ 88931 w 1054684"/>
              <a:gd name="connsiteY1" fmla="*/ 987117 h 1325787"/>
              <a:gd name="connsiteX2" fmla="*/ 69787 w 1054684"/>
              <a:gd name="connsiteY2" fmla="*/ 450141 h 1325787"/>
              <a:gd name="connsiteX3" fmla="*/ 723705 w 1054684"/>
              <a:gd name="connsiteY3" fmla="*/ 0 h 1325787"/>
              <a:gd name="connsiteX4" fmla="*/ 1054684 w 1054684"/>
              <a:gd name="connsiteY4" fmla="*/ 359028 h 1325787"/>
              <a:gd name="connsiteX5" fmla="*/ 572240 w 1054684"/>
              <a:gd name="connsiteY5" fmla="*/ 746106 h 1325787"/>
              <a:gd name="connsiteX6" fmla="*/ 572240 w 1054684"/>
              <a:gd name="connsiteY6" fmla="*/ 1295868 h 1325787"/>
              <a:gd name="connsiteX0" fmla="*/ 572240 w 1054684"/>
              <a:gd name="connsiteY0" fmla="*/ 1295868 h 1325787"/>
              <a:gd name="connsiteX1" fmla="*/ 88931 w 1054684"/>
              <a:gd name="connsiteY1" fmla="*/ 987117 h 1325787"/>
              <a:gd name="connsiteX2" fmla="*/ 69787 w 1054684"/>
              <a:gd name="connsiteY2" fmla="*/ 450141 h 1325787"/>
              <a:gd name="connsiteX3" fmla="*/ 723705 w 1054684"/>
              <a:gd name="connsiteY3" fmla="*/ 0 h 1325787"/>
              <a:gd name="connsiteX4" fmla="*/ 1054684 w 1054684"/>
              <a:gd name="connsiteY4" fmla="*/ 359028 h 1325787"/>
              <a:gd name="connsiteX5" fmla="*/ 572240 w 1054684"/>
              <a:gd name="connsiteY5" fmla="*/ 746106 h 1325787"/>
              <a:gd name="connsiteX6" fmla="*/ 572240 w 1054684"/>
              <a:gd name="connsiteY6" fmla="*/ 1295868 h 1325787"/>
              <a:gd name="connsiteX0" fmla="*/ 572240 w 1054684"/>
              <a:gd name="connsiteY0" fmla="*/ 1295868 h 1325787"/>
              <a:gd name="connsiteX1" fmla="*/ 88931 w 1054684"/>
              <a:gd name="connsiteY1" fmla="*/ 987117 h 1325787"/>
              <a:gd name="connsiteX2" fmla="*/ 69787 w 1054684"/>
              <a:gd name="connsiteY2" fmla="*/ 450141 h 1325787"/>
              <a:gd name="connsiteX3" fmla="*/ 723705 w 1054684"/>
              <a:gd name="connsiteY3" fmla="*/ 0 h 1325787"/>
              <a:gd name="connsiteX4" fmla="*/ 1054684 w 1054684"/>
              <a:gd name="connsiteY4" fmla="*/ 359028 h 1325787"/>
              <a:gd name="connsiteX5" fmla="*/ 572240 w 1054684"/>
              <a:gd name="connsiteY5" fmla="*/ 746106 h 1325787"/>
              <a:gd name="connsiteX6" fmla="*/ 572240 w 1054684"/>
              <a:gd name="connsiteY6" fmla="*/ 1295868 h 1325787"/>
              <a:gd name="connsiteX0" fmla="*/ 572240 w 1054684"/>
              <a:gd name="connsiteY0" fmla="*/ 1181568 h 1211487"/>
              <a:gd name="connsiteX1" fmla="*/ 88931 w 1054684"/>
              <a:gd name="connsiteY1" fmla="*/ 872817 h 1211487"/>
              <a:gd name="connsiteX2" fmla="*/ 69787 w 1054684"/>
              <a:gd name="connsiteY2" fmla="*/ 335841 h 1211487"/>
              <a:gd name="connsiteX3" fmla="*/ 582735 w 1054684"/>
              <a:gd name="connsiteY3" fmla="*/ 0 h 1211487"/>
              <a:gd name="connsiteX4" fmla="*/ 1054684 w 1054684"/>
              <a:gd name="connsiteY4" fmla="*/ 244728 h 1211487"/>
              <a:gd name="connsiteX5" fmla="*/ 572240 w 1054684"/>
              <a:gd name="connsiteY5" fmla="*/ 631806 h 1211487"/>
              <a:gd name="connsiteX6" fmla="*/ 572240 w 1054684"/>
              <a:gd name="connsiteY6" fmla="*/ 1181568 h 1211487"/>
              <a:gd name="connsiteX0" fmla="*/ 572240 w 1054684"/>
              <a:gd name="connsiteY0" fmla="*/ 1181568 h 1211487"/>
              <a:gd name="connsiteX1" fmla="*/ 88931 w 1054684"/>
              <a:gd name="connsiteY1" fmla="*/ 872817 h 1211487"/>
              <a:gd name="connsiteX2" fmla="*/ 69787 w 1054684"/>
              <a:gd name="connsiteY2" fmla="*/ 335841 h 1211487"/>
              <a:gd name="connsiteX3" fmla="*/ 582735 w 1054684"/>
              <a:gd name="connsiteY3" fmla="*/ 0 h 1211487"/>
              <a:gd name="connsiteX4" fmla="*/ 1054684 w 1054684"/>
              <a:gd name="connsiteY4" fmla="*/ 244728 h 1211487"/>
              <a:gd name="connsiteX5" fmla="*/ 572240 w 1054684"/>
              <a:gd name="connsiteY5" fmla="*/ 631806 h 1211487"/>
              <a:gd name="connsiteX6" fmla="*/ 572240 w 1054684"/>
              <a:gd name="connsiteY6" fmla="*/ 1181568 h 1211487"/>
              <a:gd name="connsiteX0" fmla="*/ 572240 w 1054684"/>
              <a:gd name="connsiteY0" fmla="*/ 1181568 h 1211487"/>
              <a:gd name="connsiteX1" fmla="*/ 88931 w 1054684"/>
              <a:gd name="connsiteY1" fmla="*/ 872817 h 1211487"/>
              <a:gd name="connsiteX2" fmla="*/ 69787 w 1054684"/>
              <a:gd name="connsiteY2" fmla="*/ 335841 h 1211487"/>
              <a:gd name="connsiteX3" fmla="*/ 582735 w 1054684"/>
              <a:gd name="connsiteY3" fmla="*/ 0 h 1211487"/>
              <a:gd name="connsiteX4" fmla="*/ 1054684 w 1054684"/>
              <a:gd name="connsiteY4" fmla="*/ 244728 h 1211487"/>
              <a:gd name="connsiteX5" fmla="*/ 572240 w 1054684"/>
              <a:gd name="connsiteY5" fmla="*/ 631806 h 1211487"/>
              <a:gd name="connsiteX6" fmla="*/ 572240 w 1054684"/>
              <a:gd name="connsiteY6" fmla="*/ 1181568 h 1211487"/>
              <a:gd name="connsiteX0" fmla="*/ 572240 w 1054684"/>
              <a:gd name="connsiteY0" fmla="*/ 1181568 h 1211487"/>
              <a:gd name="connsiteX1" fmla="*/ 88931 w 1054684"/>
              <a:gd name="connsiteY1" fmla="*/ 872817 h 1211487"/>
              <a:gd name="connsiteX2" fmla="*/ 69787 w 1054684"/>
              <a:gd name="connsiteY2" fmla="*/ 335841 h 1211487"/>
              <a:gd name="connsiteX3" fmla="*/ 582735 w 1054684"/>
              <a:gd name="connsiteY3" fmla="*/ 0 h 1211487"/>
              <a:gd name="connsiteX4" fmla="*/ 1054684 w 1054684"/>
              <a:gd name="connsiteY4" fmla="*/ 244728 h 1211487"/>
              <a:gd name="connsiteX5" fmla="*/ 572240 w 1054684"/>
              <a:gd name="connsiteY5" fmla="*/ 631806 h 1211487"/>
              <a:gd name="connsiteX6" fmla="*/ 572240 w 1054684"/>
              <a:gd name="connsiteY6" fmla="*/ 1181568 h 1211487"/>
              <a:gd name="connsiteX0" fmla="*/ 584972 w 1067416"/>
              <a:gd name="connsiteY0" fmla="*/ 1181568 h 1211487"/>
              <a:gd name="connsiteX1" fmla="*/ 101663 w 1067416"/>
              <a:gd name="connsiteY1" fmla="*/ 872817 h 1211487"/>
              <a:gd name="connsiteX2" fmla="*/ 82519 w 1067416"/>
              <a:gd name="connsiteY2" fmla="*/ 335841 h 1211487"/>
              <a:gd name="connsiteX3" fmla="*/ 595467 w 1067416"/>
              <a:gd name="connsiteY3" fmla="*/ 0 h 1211487"/>
              <a:gd name="connsiteX4" fmla="*/ 1067416 w 1067416"/>
              <a:gd name="connsiteY4" fmla="*/ 244728 h 1211487"/>
              <a:gd name="connsiteX5" fmla="*/ 584972 w 1067416"/>
              <a:gd name="connsiteY5" fmla="*/ 631806 h 1211487"/>
              <a:gd name="connsiteX6" fmla="*/ 584972 w 1067416"/>
              <a:gd name="connsiteY6" fmla="*/ 1181568 h 1211487"/>
              <a:gd name="connsiteX0" fmla="*/ 584972 w 1067416"/>
              <a:gd name="connsiteY0" fmla="*/ 1181568 h 1211487"/>
              <a:gd name="connsiteX1" fmla="*/ 94043 w 1067416"/>
              <a:gd name="connsiteY1" fmla="*/ 888057 h 1211487"/>
              <a:gd name="connsiteX2" fmla="*/ 82519 w 1067416"/>
              <a:gd name="connsiteY2" fmla="*/ 335841 h 1211487"/>
              <a:gd name="connsiteX3" fmla="*/ 595467 w 1067416"/>
              <a:gd name="connsiteY3" fmla="*/ 0 h 1211487"/>
              <a:gd name="connsiteX4" fmla="*/ 1067416 w 1067416"/>
              <a:gd name="connsiteY4" fmla="*/ 244728 h 1211487"/>
              <a:gd name="connsiteX5" fmla="*/ 584972 w 1067416"/>
              <a:gd name="connsiteY5" fmla="*/ 631806 h 1211487"/>
              <a:gd name="connsiteX6" fmla="*/ 584972 w 1067416"/>
              <a:gd name="connsiteY6" fmla="*/ 1181568 h 1211487"/>
              <a:gd name="connsiteX0" fmla="*/ 592592 w 1067416"/>
              <a:gd name="connsiteY0" fmla="*/ 1185378 h 1215297"/>
              <a:gd name="connsiteX1" fmla="*/ 94043 w 1067416"/>
              <a:gd name="connsiteY1" fmla="*/ 888057 h 1215297"/>
              <a:gd name="connsiteX2" fmla="*/ 82519 w 1067416"/>
              <a:gd name="connsiteY2" fmla="*/ 335841 h 1215297"/>
              <a:gd name="connsiteX3" fmla="*/ 595467 w 1067416"/>
              <a:gd name="connsiteY3" fmla="*/ 0 h 1215297"/>
              <a:gd name="connsiteX4" fmla="*/ 1067416 w 1067416"/>
              <a:gd name="connsiteY4" fmla="*/ 244728 h 1215297"/>
              <a:gd name="connsiteX5" fmla="*/ 584972 w 1067416"/>
              <a:gd name="connsiteY5" fmla="*/ 631806 h 1215297"/>
              <a:gd name="connsiteX6" fmla="*/ 592592 w 1067416"/>
              <a:gd name="connsiteY6" fmla="*/ 1185378 h 1215297"/>
              <a:gd name="connsiteX0" fmla="*/ 592592 w 1067416"/>
              <a:gd name="connsiteY0" fmla="*/ 1185378 h 1185378"/>
              <a:gd name="connsiteX1" fmla="*/ 94043 w 1067416"/>
              <a:gd name="connsiteY1" fmla="*/ 888057 h 1185378"/>
              <a:gd name="connsiteX2" fmla="*/ 82519 w 1067416"/>
              <a:gd name="connsiteY2" fmla="*/ 335841 h 1185378"/>
              <a:gd name="connsiteX3" fmla="*/ 595467 w 1067416"/>
              <a:gd name="connsiteY3" fmla="*/ 0 h 1185378"/>
              <a:gd name="connsiteX4" fmla="*/ 1067416 w 1067416"/>
              <a:gd name="connsiteY4" fmla="*/ 244728 h 1185378"/>
              <a:gd name="connsiteX5" fmla="*/ 584972 w 1067416"/>
              <a:gd name="connsiteY5" fmla="*/ 631806 h 1185378"/>
              <a:gd name="connsiteX6" fmla="*/ 592592 w 1067416"/>
              <a:gd name="connsiteY6" fmla="*/ 1185378 h 1185378"/>
              <a:gd name="connsiteX0" fmla="*/ 592592 w 1067416"/>
              <a:gd name="connsiteY0" fmla="*/ 1185378 h 1185378"/>
              <a:gd name="connsiteX1" fmla="*/ 94043 w 1067416"/>
              <a:gd name="connsiteY1" fmla="*/ 888057 h 1185378"/>
              <a:gd name="connsiteX2" fmla="*/ 82519 w 1067416"/>
              <a:gd name="connsiteY2" fmla="*/ 335841 h 1185378"/>
              <a:gd name="connsiteX3" fmla="*/ 595467 w 1067416"/>
              <a:gd name="connsiteY3" fmla="*/ 0 h 1185378"/>
              <a:gd name="connsiteX4" fmla="*/ 1067416 w 1067416"/>
              <a:gd name="connsiteY4" fmla="*/ 244728 h 1185378"/>
              <a:gd name="connsiteX5" fmla="*/ 584972 w 1067416"/>
              <a:gd name="connsiteY5" fmla="*/ 631806 h 1185378"/>
              <a:gd name="connsiteX6" fmla="*/ 592592 w 1067416"/>
              <a:gd name="connsiteY6" fmla="*/ 1185378 h 1185378"/>
              <a:gd name="connsiteX0" fmla="*/ 592592 w 1071226"/>
              <a:gd name="connsiteY0" fmla="*/ 1185378 h 1185378"/>
              <a:gd name="connsiteX1" fmla="*/ 94043 w 1071226"/>
              <a:gd name="connsiteY1" fmla="*/ 888057 h 1185378"/>
              <a:gd name="connsiteX2" fmla="*/ 82519 w 1071226"/>
              <a:gd name="connsiteY2" fmla="*/ 335841 h 1185378"/>
              <a:gd name="connsiteX3" fmla="*/ 595467 w 1071226"/>
              <a:gd name="connsiteY3" fmla="*/ 0 h 1185378"/>
              <a:gd name="connsiteX4" fmla="*/ 1071226 w 1071226"/>
              <a:gd name="connsiteY4" fmla="*/ 237108 h 1185378"/>
              <a:gd name="connsiteX5" fmla="*/ 584972 w 1071226"/>
              <a:gd name="connsiteY5" fmla="*/ 631806 h 1185378"/>
              <a:gd name="connsiteX6" fmla="*/ 592592 w 1071226"/>
              <a:gd name="connsiteY6" fmla="*/ 1185378 h 118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226" h="1185378">
                <a:moveTo>
                  <a:pt x="592592" y="1185378"/>
                </a:moveTo>
                <a:cubicBezTo>
                  <a:pt x="334868" y="1169577"/>
                  <a:pt x="166246" y="1021454"/>
                  <a:pt x="94043" y="888057"/>
                </a:cubicBezTo>
                <a:cubicBezTo>
                  <a:pt x="5112" y="723035"/>
                  <a:pt x="0" y="523723"/>
                  <a:pt x="82519" y="335841"/>
                </a:cubicBezTo>
                <a:cubicBezTo>
                  <a:pt x="148092" y="193414"/>
                  <a:pt x="293674" y="20507"/>
                  <a:pt x="595467" y="0"/>
                </a:cubicBezTo>
                <a:cubicBezTo>
                  <a:pt x="787073" y="12996"/>
                  <a:pt x="971060" y="86952"/>
                  <a:pt x="1071226" y="237108"/>
                </a:cubicBezTo>
                <a:lnTo>
                  <a:pt x="584972" y="631806"/>
                </a:lnTo>
                <a:lnTo>
                  <a:pt x="592592" y="118537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41513" y="2674938"/>
            <a:ext cx="1181100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13125" y="2674938"/>
            <a:ext cx="1181100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974305" y="2676223"/>
            <a:ext cx="1045495" cy="1190954"/>
          </a:xfrm>
          <a:custGeom>
            <a:avLst/>
            <a:gdLst>
              <a:gd name="connsiteX0" fmla="*/ 650738 w 1166841"/>
              <a:gd name="connsiteY0" fmla="*/ 1380015 h 1380015"/>
              <a:gd name="connsiteX1" fmla="*/ 0 w 1166841"/>
              <a:gd name="connsiteY1" fmla="*/ 998547 h 1380015"/>
              <a:gd name="connsiteX2" fmla="*/ 106586 w 1166841"/>
              <a:gd name="connsiteY2" fmla="*/ 274881 h 1380015"/>
              <a:gd name="connsiteX3" fmla="*/ 790984 w 1166841"/>
              <a:gd name="connsiteY3" fmla="*/ 0 h 1380015"/>
              <a:gd name="connsiteX4" fmla="*/ 1166841 w 1166841"/>
              <a:gd name="connsiteY4" fmla="*/ 297321 h 1380015"/>
              <a:gd name="connsiteX5" fmla="*/ 639519 w 1166841"/>
              <a:gd name="connsiteY5" fmla="*/ 746106 h 1380015"/>
              <a:gd name="connsiteX6" fmla="*/ 650738 w 1166841"/>
              <a:gd name="connsiteY6" fmla="*/ 1380015 h 1380015"/>
              <a:gd name="connsiteX0" fmla="*/ 650738 w 1121963"/>
              <a:gd name="connsiteY0" fmla="*/ 1380015 h 1380015"/>
              <a:gd name="connsiteX1" fmla="*/ 0 w 1121963"/>
              <a:gd name="connsiteY1" fmla="*/ 998547 h 1380015"/>
              <a:gd name="connsiteX2" fmla="*/ 106586 w 1121963"/>
              <a:gd name="connsiteY2" fmla="*/ 274881 h 1380015"/>
              <a:gd name="connsiteX3" fmla="*/ 790984 w 1121963"/>
              <a:gd name="connsiteY3" fmla="*/ 0 h 1380015"/>
              <a:gd name="connsiteX4" fmla="*/ 1121963 w 1121963"/>
              <a:gd name="connsiteY4" fmla="*/ 359028 h 1380015"/>
              <a:gd name="connsiteX5" fmla="*/ 639519 w 1121963"/>
              <a:gd name="connsiteY5" fmla="*/ 746106 h 1380015"/>
              <a:gd name="connsiteX6" fmla="*/ 650738 w 1121963"/>
              <a:gd name="connsiteY6" fmla="*/ 1380015 h 1380015"/>
              <a:gd name="connsiteX0" fmla="*/ 639519 w 1121963"/>
              <a:gd name="connsiteY0" fmla="*/ 1295868 h 1295868"/>
              <a:gd name="connsiteX1" fmla="*/ 0 w 1121963"/>
              <a:gd name="connsiteY1" fmla="*/ 998547 h 1295868"/>
              <a:gd name="connsiteX2" fmla="*/ 106586 w 1121963"/>
              <a:gd name="connsiteY2" fmla="*/ 274881 h 1295868"/>
              <a:gd name="connsiteX3" fmla="*/ 790984 w 1121963"/>
              <a:gd name="connsiteY3" fmla="*/ 0 h 1295868"/>
              <a:gd name="connsiteX4" fmla="*/ 1121963 w 1121963"/>
              <a:gd name="connsiteY4" fmla="*/ 359028 h 1295868"/>
              <a:gd name="connsiteX5" fmla="*/ 639519 w 1121963"/>
              <a:gd name="connsiteY5" fmla="*/ 746106 h 1295868"/>
              <a:gd name="connsiteX6" fmla="*/ 639519 w 1121963"/>
              <a:gd name="connsiteY6" fmla="*/ 1295868 h 1295868"/>
              <a:gd name="connsiteX0" fmla="*/ 639519 w 1121963"/>
              <a:gd name="connsiteY0" fmla="*/ 1295868 h 1325787"/>
              <a:gd name="connsiteX1" fmla="*/ 0 w 1121963"/>
              <a:gd name="connsiteY1" fmla="*/ 998547 h 1325787"/>
              <a:gd name="connsiteX2" fmla="*/ 106586 w 1121963"/>
              <a:gd name="connsiteY2" fmla="*/ 274881 h 1325787"/>
              <a:gd name="connsiteX3" fmla="*/ 790984 w 1121963"/>
              <a:gd name="connsiteY3" fmla="*/ 0 h 1325787"/>
              <a:gd name="connsiteX4" fmla="*/ 1121963 w 1121963"/>
              <a:gd name="connsiteY4" fmla="*/ 359028 h 1325787"/>
              <a:gd name="connsiteX5" fmla="*/ 639519 w 1121963"/>
              <a:gd name="connsiteY5" fmla="*/ 746106 h 1325787"/>
              <a:gd name="connsiteX6" fmla="*/ 639519 w 1121963"/>
              <a:gd name="connsiteY6" fmla="*/ 1295868 h 1325787"/>
              <a:gd name="connsiteX0" fmla="*/ 532933 w 1015377"/>
              <a:gd name="connsiteY0" fmla="*/ 1295868 h 1325787"/>
              <a:gd name="connsiteX1" fmla="*/ 49624 w 1015377"/>
              <a:gd name="connsiteY1" fmla="*/ 987117 h 1325787"/>
              <a:gd name="connsiteX2" fmla="*/ 0 w 1015377"/>
              <a:gd name="connsiteY2" fmla="*/ 274881 h 1325787"/>
              <a:gd name="connsiteX3" fmla="*/ 684398 w 1015377"/>
              <a:gd name="connsiteY3" fmla="*/ 0 h 1325787"/>
              <a:gd name="connsiteX4" fmla="*/ 1015377 w 1015377"/>
              <a:gd name="connsiteY4" fmla="*/ 359028 h 1325787"/>
              <a:gd name="connsiteX5" fmla="*/ 532933 w 1015377"/>
              <a:gd name="connsiteY5" fmla="*/ 746106 h 1325787"/>
              <a:gd name="connsiteX6" fmla="*/ 532933 w 1015377"/>
              <a:gd name="connsiteY6" fmla="*/ 1295868 h 1325787"/>
              <a:gd name="connsiteX0" fmla="*/ 532933 w 1015377"/>
              <a:gd name="connsiteY0" fmla="*/ 1295868 h 1325787"/>
              <a:gd name="connsiteX1" fmla="*/ 49624 w 1015377"/>
              <a:gd name="connsiteY1" fmla="*/ 987117 h 1325787"/>
              <a:gd name="connsiteX2" fmla="*/ 0 w 1015377"/>
              <a:gd name="connsiteY2" fmla="*/ 274881 h 1325787"/>
              <a:gd name="connsiteX3" fmla="*/ 684398 w 1015377"/>
              <a:gd name="connsiteY3" fmla="*/ 0 h 1325787"/>
              <a:gd name="connsiteX4" fmla="*/ 1015377 w 1015377"/>
              <a:gd name="connsiteY4" fmla="*/ 359028 h 1325787"/>
              <a:gd name="connsiteX5" fmla="*/ 532933 w 1015377"/>
              <a:gd name="connsiteY5" fmla="*/ 746106 h 1325787"/>
              <a:gd name="connsiteX6" fmla="*/ 532933 w 1015377"/>
              <a:gd name="connsiteY6" fmla="*/ 1295868 h 1325787"/>
              <a:gd name="connsiteX0" fmla="*/ 572240 w 1054684"/>
              <a:gd name="connsiteY0" fmla="*/ 1295868 h 1325787"/>
              <a:gd name="connsiteX1" fmla="*/ 88931 w 1054684"/>
              <a:gd name="connsiteY1" fmla="*/ 987117 h 1325787"/>
              <a:gd name="connsiteX2" fmla="*/ 39307 w 1054684"/>
              <a:gd name="connsiteY2" fmla="*/ 274881 h 1325787"/>
              <a:gd name="connsiteX3" fmla="*/ 723705 w 1054684"/>
              <a:gd name="connsiteY3" fmla="*/ 0 h 1325787"/>
              <a:gd name="connsiteX4" fmla="*/ 1054684 w 1054684"/>
              <a:gd name="connsiteY4" fmla="*/ 359028 h 1325787"/>
              <a:gd name="connsiteX5" fmla="*/ 572240 w 1054684"/>
              <a:gd name="connsiteY5" fmla="*/ 746106 h 1325787"/>
              <a:gd name="connsiteX6" fmla="*/ 572240 w 1054684"/>
              <a:gd name="connsiteY6" fmla="*/ 1295868 h 1325787"/>
              <a:gd name="connsiteX0" fmla="*/ 572240 w 1054684"/>
              <a:gd name="connsiteY0" fmla="*/ 1295868 h 1325787"/>
              <a:gd name="connsiteX1" fmla="*/ 88931 w 1054684"/>
              <a:gd name="connsiteY1" fmla="*/ 987117 h 1325787"/>
              <a:gd name="connsiteX2" fmla="*/ 69787 w 1054684"/>
              <a:gd name="connsiteY2" fmla="*/ 450141 h 1325787"/>
              <a:gd name="connsiteX3" fmla="*/ 723705 w 1054684"/>
              <a:gd name="connsiteY3" fmla="*/ 0 h 1325787"/>
              <a:gd name="connsiteX4" fmla="*/ 1054684 w 1054684"/>
              <a:gd name="connsiteY4" fmla="*/ 359028 h 1325787"/>
              <a:gd name="connsiteX5" fmla="*/ 572240 w 1054684"/>
              <a:gd name="connsiteY5" fmla="*/ 746106 h 1325787"/>
              <a:gd name="connsiteX6" fmla="*/ 572240 w 1054684"/>
              <a:gd name="connsiteY6" fmla="*/ 1295868 h 1325787"/>
              <a:gd name="connsiteX0" fmla="*/ 572240 w 1054684"/>
              <a:gd name="connsiteY0" fmla="*/ 1295868 h 1325787"/>
              <a:gd name="connsiteX1" fmla="*/ 88931 w 1054684"/>
              <a:gd name="connsiteY1" fmla="*/ 987117 h 1325787"/>
              <a:gd name="connsiteX2" fmla="*/ 69787 w 1054684"/>
              <a:gd name="connsiteY2" fmla="*/ 450141 h 1325787"/>
              <a:gd name="connsiteX3" fmla="*/ 723705 w 1054684"/>
              <a:gd name="connsiteY3" fmla="*/ 0 h 1325787"/>
              <a:gd name="connsiteX4" fmla="*/ 1054684 w 1054684"/>
              <a:gd name="connsiteY4" fmla="*/ 359028 h 1325787"/>
              <a:gd name="connsiteX5" fmla="*/ 572240 w 1054684"/>
              <a:gd name="connsiteY5" fmla="*/ 746106 h 1325787"/>
              <a:gd name="connsiteX6" fmla="*/ 572240 w 1054684"/>
              <a:gd name="connsiteY6" fmla="*/ 1295868 h 1325787"/>
              <a:gd name="connsiteX0" fmla="*/ 572240 w 1054684"/>
              <a:gd name="connsiteY0" fmla="*/ 1295868 h 1325787"/>
              <a:gd name="connsiteX1" fmla="*/ 88931 w 1054684"/>
              <a:gd name="connsiteY1" fmla="*/ 987117 h 1325787"/>
              <a:gd name="connsiteX2" fmla="*/ 69787 w 1054684"/>
              <a:gd name="connsiteY2" fmla="*/ 450141 h 1325787"/>
              <a:gd name="connsiteX3" fmla="*/ 723705 w 1054684"/>
              <a:gd name="connsiteY3" fmla="*/ 0 h 1325787"/>
              <a:gd name="connsiteX4" fmla="*/ 1054684 w 1054684"/>
              <a:gd name="connsiteY4" fmla="*/ 359028 h 1325787"/>
              <a:gd name="connsiteX5" fmla="*/ 572240 w 1054684"/>
              <a:gd name="connsiteY5" fmla="*/ 746106 h 1325787"/>
              <a:gd name="connsiteX6" fmla="*/ 572240 w 1054684"/>
              <a:gd name="connsiteY6" fmla="*/ 1295868 h 1325787"/>
              <a:gd name="connsiteX0" fmla="*/ 572240 w 1054684"/>
              <a:gd name="connsiteY0" fmla="*/ 1181568 h 1211487"/>
              <a:gd name="connsiteX1" fmla="*/ 88931 w 1054684"/>
              <a:gd name="connsiteY1" fmla="*/ 872817 h 1211487"/>
              <a:gd name="connsiteX2" fmla="*/ 69787 w 1054684"/>
              <a:gd name="connsiteY2" fmla="*/ 335841 h 1211487"/>
              <a:gd name="connsiteX3" fmla="*/ 582735 w 1054684"/>
              <a:gd name="connsiteY3" fmla="*/ 0 h 1211487"/>
              <a:gd name="connsiteX4" fmla="*/ 1054684 w 1054684"/>
              <a:gd name="connsiteY4" fmla="*/ 244728 h 1211487"/>
              <a:gd name="connsiteX5" fmla="*/ 572240 w 1054684"/>
              <a:gd name="connsiteY5" fmla="*/ 631806 h 1211487"/>
              <a:gd name="connsiteX6" fmla="*/ 572240 w 1054684"/>
              <a:gd name="connsiteY6" fmla="*/ 1181568 h 1211487"/>
              <a:gd name="connsiteX0" fmla="*/ 572240 w 1054684"/>
              <a:gd name="connsiteY0" fmla="*/ 1181568 h 1211487"/>
              <a:gd name="connsiteX1" fmla="*/ 88931 w 1054684"/>
              <a:gd name="connsiteY1" fmla="*/ 872817 h 1211487"/>
              <a:gd name="connsiteX2" fmla="*/ 69787 w 1054684"/>
              <a:gd name="connsiteY2" fmla="*/ 335841 h 1211487"/>
              <a:gd name="connsiteX3" fmla="*/ 582735 w 1054684"/>
              <a:gd name="connsiteY3" fmla="*/ 0 h 1211487"/>
              <a:gd name="connsiteX4" fmla="*/ 1054684 w 1054684"/>
              <a:gd name="connsiteY4" fmla="*/ 244728 h 1211487"/>
              <a:gd name="connsiteX5" fmla="*/ 572240 w 1054684"/>
              <a:gd name="connsiteY5" fmla="*/ 631806 h 1211487"/>
              <a:gd name="connsiteX6" fmla="*/ 572240 w 1054684"/>
              <a:gd name="connsiteY6" fmla="*/ 1181568 h 1211487"/>
              <a:gd name="connsiteX0" fmla="*/ 572240 w 1054684"/>
              <a:gd name="connsiteY0" fmla="*/ 1181568 h 1211487"/>
              <a:gd name="connsiteX1" fmla="*/ 88931 w 1054684"/>
              <a:gd name="connsiteY1" fmla="*/ 872817 h 1211487"/>
              <a:gd name="connsiteX2" fmla="*/ 69787 w 1054684"/>
              <a:gd name="connsiteY2" fmla="*/ 335841 h 1211487"/>
              <a:gd name="connsiteX3" fmla="*/ 582735 w 1054684"/>
              <a:gd name="connsiteY3" fmla="*/ 0 h 1211487"/>
              <a:gd name="connsiteX4" fmla="*/ 1054684 w 1054684"/>
              <a:gd name="connsiteY4" fmla="*/ 244728 h 1211487"/>
              <a:gd name="connsiteX5" fmla="*/ 572240 w 1054684"/>
              <a:gd name="connsiteY5" fmla="*/ 631806 h 1211487"/>
              <a:gd name="connsiteX6" fmla="*/ 572240 w 1054684"/>
              <a:gd name="connsiteY6" fmla="*/ 1181568 h 1211487"/>
              <a:gd name="connsiteX0" fmla="*/ 572240 w 1054684"/>
              <a:gd name="connsiteY0" fmla="*/ 1181568 h 1211487"/>
              <a:gd name="connsiteX1" fmla="*/ 88931 w 1054684"/>
              <a:gd name="connsiteY1" fmla="*/ 872817 h 1211487"/>
              <a:gd name="connsiteX2" fmla="*/ 69787 w 1054684"/>
              <a:gd name="connsiteY2" fmla="*/ 335841 h 1211487"/>
              <a:gd name="connsiteX3" fmla="*/ 582735 w 1054684"/>
              <a:gd name="connsiteY3" fmla="*/ 0 h 1211487"/>
              <a:gd name="connsiteX4" fmla="*/ 1054684 w 1054684"/>
              <a:gd name="connsiteY4" fmla="*/ 244728 h 1211487"/>
              <a:gd name="connsiteX5" fmla="*/ 572240 w 1054684"/>
              <a:gd name="connsiteY5" fmla="*/ 631806 h 1211487"/>
              <a:gd name="connsiteX6" fmla="*/ 572240 w 1054684"/>
              <a:gd name="connsiteY6" fmla="*/ 1181568 h 1211487"/>
              <a:gd name="connsiteX0" fmla="*/ 584972 w 1067416"/>
              <a:gd name="connsiteY0" fmla="*/ 1181568 h 1211487"/>
              <a:gd name="connsiteX1" fmla="*/ 101663 w 1067416"/>
              <a:gd name="connsiteY1" fmla="*/ 872817 h 1211487"/>
              <a:gd name="connsiteX2" fmla="*/ 82519 w 1067416"/>
              <a:gd name="connsiteY2" fmla="*/ 335841 h 1211487"/>
              <a:gd name="connsiteX3" fmla="*/ 595467 w 1067416"/>
              <a:gd name="connsiteY3" fmla="*/ 0 h 1211487"/>
              <a:gd name="connsiteX4" fmla="*/ 1067416 w 1067416"/>
              <a:gd name="connsiteY4" fmla="*/ 244728 h 1211487"/>
              <a:gd name="connsiteX5" fmla="*/ 584972 w 1067416"/>
              <a:gd name="connsiteY5" fmla="*/ 631806 h 1211487"/>
              <a:gd name="connsiteX6" fmla="*/ 584972 w 1067416"/>
              <a:gd name="connsiteY6" fmla="*/ 1181568 h 1211487"/>
              <a:gd name="connsiteX0" fmla="*/ 584972 w 1067416"/>
              <a:gd name="connsiteY0" fmla="*/ 1181568 h 1211487"/>
              <a:gd name="connsiteX1" fmla="*/ 94043 w 1067416"/>
              <a:gd name="connsiteY1" fmla="*/ 888057 h 1211487"/>
              <a:gd name="connsiteX2" fmla="*/ 82519 w 1067416"/>
              <a:gd name="connsiteY2" fmla="*/ 335841 h 1211487"/>
              <a:gd name="connsiteX3" fmla="*/ 595467 w 1067416"/>
              <a:gd name="connsiteY3" fmla="*/ 0 h 1211487"/>
              <a:gd name="connsiteX4" fmla="*/ 1067416 w 1067416"/>
              <a:gd name="connsiteY4" fmla="*/ 244728 h 1211487"/>
              <a:gd name="connsiteX5" fmla="*/ 584972 w 1067416"/>
              <a:gd name="connsiteY5" fmla="*/ 631806 h 1211487"/>
              <a:gd name="connsiteX6" fmla="*/ 584972 w 1067416"/>
              <a:gd name="connsiteY6" fmla="*/ 1181568 h 1211487"/>
              <a:gd name="connsiteX0" fmla="*/ 592592 w 1067416"/>
              <a:gd name="connsiteY0" fmla="*/ 1185378 h 1215297"/>
              <a:gd name="connsiteX1" fmla="*/ 94043 w 1067416"/>
              <a:gd name="connsiteY1" fmla="*/ 888057 h 1215297"/>
              <a:gd name="connsiteX2" fmla="*/ 82519 w 1067416"/>
              <a:gd name="connsiteY2" fmla="*/ 335841 h 1215297"/>
              <a:gd name="connsiteX3" fmla="*/ 595467 w 1067416"/>
              <a:gd name="connsiteY3" fmla="*/ 0 h 1215297"/>
              <a:gd name="connsiteX4" fmla="*/ 1067416 w 1067416"/>
              <a:gd name="connsiteY4" fmla="*/ 244728 h 1215297"/>
              <a:gd name="connsiteX5" fmla="*/ 584972 w 1067416"/>
              <a:gd name="connsiteY5" fmla="*/ 631806 h 1215297"/>
              <a:gd name="connsiteX6" fmla="*/ 592592 w 1067416"/>
              <a:gd name="connsiteY6" fmla="*/ 1185378 h 1215297"/>
              <a:gd name="connsiteX0" fmla="*/ 592592 w 1067416"/>
              <a:gd name="connsiteY0" fmla="*/ 1185378 h 1185378"/>
              <a:gd name="connsiteX1" fmla="*/ 94043 w 1067416"/>
              <a:gd name="connsiteY1" fmla="*/ 888057 h 1185378"/>
              <a:gd name="connsiteX2" fmla="*/ 82519 w 1067416"/>
              <a:gd name="connsiteY2" fmla="*/ 335841 h 1185378"/>
              <a:gd name="connsiteX3" fmla="*/ 595467 w 1067416"/>
              <a:gd name="connsiteY3" fmla="*/ 0 h 1185378"/>
              <a:gd name="connsiteX4" fmla="*/ 1067416 w 1067416"/>
              <a:gd name="connsiteY4" fmla="*/ 244728 h 1185378"/>
              <a:gd name="connsiteX5" fmla="*/ 584972 w 1067416"/>
              <a:gd name="connsiteY5" fmla="*/ 631806 h 1185378"/>
              <a:gd name="connsiteX6" fmla="*/ 592592 w 1067416"/>
              <a:gd name="connsiteY6" fmla="*/ 1185378 h 1185378"/>
              <a:gd name="connsiteX0" fmla="*/ 592592 w 1067416"/>
              <a:gd name="connsiteY0" fmla="*/ 1185378 h 1185378"/>
              <a:gd name="connsiteX1" fmla="*/ 94043 w 1067416"/>
              <a:gd name="connsiteY1" fmla="*/ 888057 h 1185378"/>
              <a:gd name="connsiteX2" fmla="*/ 82519 w 1067416"/>
              <a:gd name="connsiteY2" fmla="*/ 335841 h 1185378"/>
              <a:gd name="connsiteX3" fmla="*/ 595467 w 1067416"/>
              <a:gd name="connsiteY3" fmla="*/ 0 h 1185378"/>
              <a:gd name="connsiteX4" fmla="*/ 1067416 w 1067416"/>
              <a:gd name="connsiteY4" fmla="*/ 244728 h 1185378"/>
              <a:gd name="connsiteX5" fmla="*/ 584972 w 1067416"/>
              <a:gd name="connsiteY5" fmla="*/ 631806 h 1185378"/>
              <a:gd name="connsiteX6" fmla="*/ 592592 w 1067416"/>
              <a:gd name="connsiteY6" fmla="*/ 1185378 h 1185378"/>
              <a:gd name="connsiteX0" fmla="*/ 592592 w 1071226"/>
              <a:gd name="connsiteY0" fmla="*/ 1185378 h 1185378"/>
              <a:gd name="connsiteX1" fmla="*/ 94043 w 1071226"/>
              <a:gd name="connsiteY1" fmla="*/ 888057 h 1185378"/>
              <a:gd name="connsiteX2" fmla="*/ 82519 w 1071226"/>
              <a:gd name="connsiteY2" fmla="*/ 335841 h 1185378"/>
              <a:gd name="connsiteX3" fmla="*/ 595467 w 1071226"/>
              <a:gd name="connsiteY3" fmla="*/ 0 h 1185378"/>
              <a:gd name="connsiteX4" fmla="*/ 1071226 w 1071226"/>
              <a:gd name="connsiteY4" fmla="*/ 237108 h 1185378"/>
              <a:gd name="connsiteX5" fmla="*/ 584972 w 1071226"/>
              <a:gd name="connsiteY5" fmla="*/ 631806 h 1185378"/>
              <a:gd name="connsiteX6" fmla="*/ 592592 w 1071226"/>
              <a:gd name="connsiteY6" fmla="*/ 1185378 h 1185378"/>
              <a:gd name="connsiteX0" fmla="*/ 581928 w 1046813"/>
              <a:gd name="connsiteY0" fmla="*/ 1201613 h 1201613"/>
              <a:gd name="connsiteX1" fmla="*/ 69630 w 1046813"/>
              <a:gd name="connsiteY1" fmla="*/ 888057 h 1201613"/>
              <a:gd name="connsiteX2" fmla="*/ 58106 w 1046813"/>
              <a:gd name="connsiteY2" fmla="*/ 335841 h 1201613"/>
              <a:gd name="connsiteX3" fmla="*/ 571054 w 1046813"/>
              <a:gd name="connsiteY3" fmla="*/ 0 h 1201613"/>
              <a:gd name="connsiteX4" fmla="*/ 1046813 w 1046813"/>
              <a:gd name="connsiteY4" fmla="*/ 237108 h 1201613"/>
              <a:gd name="connsiteX5" fmla="*/ 560559 w 1046813"/>
              <a:gd name="connsiteY5" fmla="*/ 631806 h 1201613"/>
              <a:gd name="connsiteX6" fmla="*/ 581928 w 1046813"/>
              <a:gd name="connsiteY6" fmla="*/ 1201613 h 1201613"/>
              <a:gd name="connsiteX0" fmla="*/ 581928 w 1046813"/>
              <a:gd name="connsiteY0" fmla="*/ 1201613 h 1201613"/>
              <a:gd name="connsiteX1" fmla="*/ 69630 w 1046813"/>
              <a:gd name="connsiteY1" fmla="*/ 888057 h 1201613"/>
              <a:gd name="connsiteX2" fmla="*/ 58106 w 1046813"/>
              <a:gd name="connsiteY2" fmla="*/ 335841 h 1201613"/>
              <a:gd name="connsiteX3" fmla="*/ 571054 w 1046813"/>
              <a:gd name="connsiteY3" fmla="*/ 0 h 1201613"/>
              <a:gd name="connsiteX4" fmla="*/ 1046813 w 1046813"/>
              <a:gd name="connsiteY4" fmla="*/ 237108 h 1201613"/>
              <a:gd name="connsiteX5" fmla="*/ 571531 w 1046813"/>
              <a:gd name="connsiteY5" fmla="*/ 631547 h 1201613"/>
              <a:gd name="connsiteX6" fmla="*/ 581928 w 1046813"/>
              <a:gd name="connsiteY6" fmla="*/ 1201613 h 1201613"/>
              <a:gd name="connsiteX0" fmla="*/ 581928 w 1046813"/>
              <a:gd name="connsiteY0" fmla="*/ 1190467 h 1190467"/>
              <a:gd name="connsiteX1" fmla="*/ 69630 w 1046813"/>
              <a:gd name="connsiteY1" fmla="*/ 876911 h 1190467"/>
              <a:gd name="connsiteX2" fmla="*/ 58106 w 1046813"/>
              <a:gd name="connsiteY2" fmla="*/ 324695 h 1190467"/>
              <a:gd name="connsiteX3" fmla="*/ 573662 w 1046813"/>
              <a:gd name="connsiteY3" fmla="*/ 0 h 1190467"/>
              <a:gd name="connsiteX4" fmla="*/ 1046813 w 1046813"/>
              <a:gd name="connsiteY4" fmla="*/ 225962 h 1190467"/>
              <a:gd name="connsiteX5" fmla="*/ 571531 w 1046813"/>
              <a:gd name="connsiteY5" fmla="*/ 620401 h 1190467"/>
              <a:gd name="connsiteX6" fmla="*/ 581928 w 1046813"/>
              <a:gd name="connsiteY6" fmla="*/ 1190467 h 1190467"/>
              <a:gd name="connsiteX0" fmla="*/ 580283 w 1045168"/>
              <a:gd name="connsiteY0" fmla="*/ 1190467 h 1190467"/>
              <a:gd name="connsiteX1" fmla="*/ 67985 w 1045168"/>
              <a:gd name="connsiteY1" fmla="*/ 876911 h 1190467"/>
              <a:gd name="connsiteX2" fmla="*/ 59230 w 1045168"/>
              <a:gd name="connsiteY2" fmla="*/ 332922 h 1190467"/>
              <a:gd name="connsiteX3" fmla="*/ 572017 w 1045168"/>
              <a:gd name="connsiteY3" fmla="*/ 0 h 1190467"/>
              <a:gd name="connsiteX4" fmla="*/ 1045168 w 1045168"/>
              <a:gd name="connsiteY4" fmla="*/ 225962 h 1190467"/>
              <a:gd name="connsiteX5" fmla="*/ 569886 w 1045168"/>
              <a:gd name="connsiteY5" fmla="*/ 620401 h 1190467"/>
              <a:gd name="connsiteX6" fmla="*/ 580283 w 1045168"/>
              <a:gd name="connsiteY6" fmla="*/ 1190467 h 119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168" h="1190467">
                <a:moveTo>
                  <a:pt x="580283" y="1190467"/>
                </a:moveTo>
                <a:cubicBezTo>
                  <a:pt x="322559" y="1174666"/>
                  <a:pt x="154827" y="1019835"/>
                  <a:pt x="67985" y="876911"/>
                </a:cubicBezTo>
                <a:cubicBezTo>
                  <a:pt x="-18857" y="733987"/>
                  <a:pt x="-23289" y="520804"/>
                  <a:pt x="59230" y="332922"/>
                </a:cubicBezTo>
                <a:cubicBezTo>
                  <a:pt x="124803" y="190495"/>
                  <a:pt x="270224" y="20507"/>
                  <a:pt x="572017" y="0"/>
                </a:cubicBezTo>
                <a:cubicBezTo>
                  <a:pt x="763623" y="12996"/>
                  <a:pt x="945002" y="75806"/>
                  <a:pt x="1045168" y="225962"/>
                </a:cubicBezTo>
                <a:lnTo>
                  <a:pt x="569886" y="620401"/>
                </a:lnTo>
                <a:cubicBezTo>
                  <a:pt x="572426" y="804925"/>
                  <a:pt x="577743" y="1005943"/>
                  <a:pt x="580283" y="119046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72050" y="2674938"/>
            <a:ext cx="1181100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478588" y="2674938"/>
            <a:ext cx="1181100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538" name="TextBox 8"/>
          <p:cNvSpPr txBox="1">
            <a:spLocks noChangeArrowheads="1"/>
          </p:cNvSpPr>
          <p:nvPr/>
        </p:nvSpPr>
        <p:spPr bwMode="auto">
          <a:xfrm>
            <a:off x="1258888" y="4235450"/>
            <a:ext cx="7245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Both"/>
            </a:pPr>
            <a:r>
              <a:rPr lang="en-US" sz="2000">
                <a:solidFill>
                  <a:srgbClr val="000000"/>
                </a:solidFill>
              </a:rPr>
              <a:t>Start with 4 wholes.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Both"/>
            </a:pPr>
            <a:r>
              <a:rPr lang="en-US" sz="2000">
                <a:solidFill>
                  <a:srgbClr val="000000"/>
                </a:solidFill>
              </a:rPr>
              <a:t>Divide each whole into thirds (i.e. find a common denominator.)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Both"/>
            </a:pPr>
            <a:r>
              <a:rPr lang="en-US" sz="2000">
                <a:solidFill>
                  <a:srgbClr val="000000"/>
                </a:solidFill>
              </a:rPr>
              <a:t>Color 2/3 each time with different colors.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Both"/>
            </a:pPr>
            <a:r>
              <a:rPr lang="en-US" sz="2000">
                <a:solidFill>
                  <a:srgbClr val="000000"/>
                </a:solidFill>
              </a:rPr>
              <a:t>Count how many color used.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079625" y="2916238"/>
            <a:ext cx="904875" cy="939800"/>
            <a:chOff x="2079389" y="2915728"/>
            <a:chExt cx="905350" cy="940280"/>
          </a:xfrm>
        </p:grpSpPr>
        <p:sp>
          <p:nvSpPr>
            <p:cNvPr id="13" name="Freeform 12"/>
            <p:cNvSpPr/>
            <p:nvPr/>
          </p:nvSpPr>
          <p:spPr>
            <a:xfrm>
              <a:off x="2079389" y="2915728"/>
              <a:ext cx="905350" cy="387548"/>
            </a:xfrm>
            <a:custGeom>
              <a:avLst/>
              <a:gdLst>
                <a:gd name="connsiteX0" fmla="*/ 0 w 1000664"/>
                <a:gd name="connsiteY0" fmla="*/ 0 h 543464"/>
                <a:gd name="connsiteX1" fmla="*/ 457200 w 1000664"/>
                <a:gd name="connsiteY1" fmla="*/ 543464 h 543464"/>
                <a:gd name="connsiteX2" fmla="*/ 1000664 w 1000664"/>
                <a:gd name="connsiteY2" fmla="*/ 17253 h 543464"/>
                <a:gd name="connsiteX0" fmla="*/ 0 w 1000664"/>
                <a:gd name="connsiteY0" fmla="*/ 0 h 448573"/>
                <a:gd name="connsiteX1" fmla="*/ 474453 w 1000664"/>
                <a:gd name="connsiteY1" fmla="*/ 448573 h 448573"/>
                <a:gd name="connsiteX2" fmla="*/ 1000664 w 1000664"/>
                <a:gd name="connsiteY2" fmla="*/ 17253 h 448573"/>
                <a:gd name="connsiteX0" fmla="*/ 0 w 1000664"/>
                <a:gd name="connsiteY0" fmla="*/ 0 h 448573"/>
                <a:gd name="connsiteX1" fmla="*/ 17253 w 1000664"/>
                <a:gd name="connsiteY1" fmla="*/ 86265 h 448573"/>
                <a:gd name="connsiteX2" fmla="*/ 474453 w 1000664"/>
                <a:gd name="connsiteY2" fmla="*/ 448573 h 448573"/>
                <a:gd name="connsiteX3" fmla="*/ 1000664 w 1000664"/>
                <a:gd name="connsiteY3" fmla="*/ 17253 h 448573"/>
                <a:gd name="connsiteX0" fmla="*/ 0 w 905773"/>
                <a:gd name="connsiteY0" fmla="*/ 0 h 448573"/>
                <a:gd name="connsiteX1" fmla="*/ 17253 w 905773"/>
                <a:gd name="connsiteY1" fmla="*/ 86265 h 448573"/>
                <a:gd name="connsiteX2" fmla="*/ 474453 w 905773"/>
                <a:gd name="connsiteY2" fmla="*/ 448573 h 448573"/>
                <a:gd name="connsiteX3" fmla="*/ 905773 w 905773"/>
                <a:gd name="connsiteY3" fmla="*/ 86264 h 448573"/>
                <a:gd name="connsiteX0" fmla="*/ 0 w 888520"/>
                <a:gd name="connsiteY0" fmla="*/ 1 h 362309"/>
                <a:gd name="connsiteX1" fmla="*/ 457200 w 888520"/>
                <a:gd name="connsiteY1" fmla="*/ 362309 h 362309"/>
                <a:gd name="connsiteX2" fmla="*/ 888520 w 888520"/>
                <a:gd name="connsiteY2" fmla="*/ 0 h 362309"/>
                <a:gd name="connsiteX0" fmla="*/ 0 w 888520"/>
                <a:gd name="connsiteY0" fmla="*/ 1 h 388188"/>
                <a:gd name="connsiteX1" fmla="*/ 439948 w 888520"/>
                <a:gd name="connsiteY1" fmla="*/ 388188 h 388188"/>
                <a:gd name="connsiteX2" fmla="*/ 888520 w 888520"/>
                <a:gd name="connsiteY2" fmla="*/ 0 h 388188"/>
                <a:gd name="connsiteX0" fmla="*/ 0 w 888520"/>
                <a:gd name="connsiteY0" fmla="*/ 1 h 388188"/>
                <a:gd name="connsiteX1" fmla="*/ 417508 w 888520"/>
                <a:gd name="connsiteY1" fmla="*/ 388188 h 388188"/>
                <a:gd name="connsiteX2" fmla="*/ 888520 w 888520"/>
                <a:gd name="connsiteY2" fmla="*/ 0 h 388188"/>
                <a:gd name="connsiteX0" fmla="*/ 0 w 905350"/>
                <a:gd name="connsiteY0" fmla="*/ 1 h 388188"/>
                <a:gd name="connsiteX1" fmla="*/ 434338 w 905350"/>
                <a:gd name="connsiteY1" fmla="*/ 388188 h 388188"/>
                <a:gd name="connsiteX2" fmla="*/ 905350 w 905350"/>
                <a:gd name="connsiteY2" fmla="*/ 0 h 38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350" h="388188">
                  <a:moveTo>
                    <a:pt x="0" y="1"/>
                  </a:moveTo>
                  <a:lnTo>
                    <a:pt x="434338" y="388188"/>
                  </a:lnTo>
                  <a:lnTo>
                    <a:pt x="90535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>
              <a:stCxn id="13" idx="1"/>
            </p:cNvCxnSpPr>
            <p:nvPr/>
          </p:nvCxnSpPr>
          <p:spPr>
            <a:xfrm>
              <a:off x="2513005" y="3303276"/>
              <a:ext cx="6353" cy="552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556000" y="2900363"/>
            <a:ext cx="904875" cy="939800"/>
            <a:chOff x="2079389" y="2915728"/>
            <a:chExt cx="905350" cy="940280"/>
          </a:xfrm>
        </p:grpSpPr>
        <p:sp>
          <p:nvSpPr>
            <p:cNvPr id="19" name="Freeform 18"/>
            <p:cNvSpPr/>
            <p:nvPr/>
          </p:nvSpPr>
          <p:spPr>
            <a:xfrm>
              <a:off x="2079389" y="2915728"/>
              <a:ext cx="905350" cy="387548"/>
            </a:xfrm>
            <a:custGeom>
              <a:avLst/>
              <a:gdLst>
                <a:gd name="connsiteX0" fmla="*/ 0 w 1000664"/>
                <a:gd name="connsiteY0" fmla="*/ 0 h 543464"/>
                <a:gd name="connsiteX1" fmla="*/ 457200 w 1000664"/>
                <a:gd name="connsiteY1" fmla="*/ 543464 h 543464"/>
                <a:gd name="connsiteX2" fmla="*/ 1000664 w 1000664"/>
                <a:gd name="connsiteY2" fmla="*/ 17253 h 543464"/>
                <a:gd name="connsiteX0" fmla="*/ 0 w 1000664"/>
                <a:gd name="connsiteY0" fmla="*/ 0 h 448573"/>
                <a:gd name="connsiteX1" fmla="*/ 474453 w 1000664"/>
                <a:gd name="connsiteY1" fmla="*/ 448573 h 448573"/>
                <a:gd name="connsiteX2" fmla="*/ 1000664 w 1000664"/>
                <a:gd name="connsiteY2" fmla="*/ 17253 h 448573"/>
                <a:gd name="connsiteX0" fmla="*/ 0 w 1000664"/>
                <a:gd name="connsiteY0" fmla="*/ 0 h 448573"/>
                <a:gd name="connsiteX1" fmla="*/ 17253 w 1000664"/>
                <a:gd name="connsiteY1" fmla="*/ 86265 h 448573"/>
                <a:gd name="connsiteX2" fmla="*/ 474453 w 1000664"/>
                <a:gd name="connsiteY2" fmla="*/ 448573 h 448573"/>
                <a:gd name="connsiteX3" fmla="*/ 1000664 w 1000664"/>
                <a:gd name="connsiteY3" fmla="*/ 17253 h 448573"/>
                <a:gd name="connsiteX0" fmla="*/ 0 w 905773"/>
                <a:gd name="connsiteY0" fmla="*/ 0 h 448573"/>
                <a:gd name="connsiteX1" fmla="*/ 17253 w 905773"/>
                <a:gd name="connsiteY1" fmla="*/ 86265 h 448573"/>
                <a:gd name="connsiteX2" fmla="*/ 474453 w 905773"/>
                <a:gd name="connsiteY2" fmla="*/ 448573 h 448573"/>
                <a:gd name="connsiteX3" fmla="*/ 905773 w 905773"/>
                <a:gd name="connsiteY3" fmla="*/ 86264 h 448573"/>
                <a:gd name="connsiteX0" fmla="*/ 0 w 888520"/>
                <a:gd name="connsiteY0" fmla="*/ 1 h 362309"/>
                <a:gd name="connsiteX1" fmla="*/ 457200 w 888520"/>
                <a:gd name="connsiteY1" fmla="*/ 362309 h 362309"/>
                <a:gd name="connsiteX2" fmla="*/ 888520 w 888520"/>
                <a:gd name="connsiteY2" fmla="*/ 0 h 362309"/>
                <a:gd name="connsiteX0" fmla="*/ 0 w 888520"/>
                <a:gd name="connsiteY0" fmla="*/ 1 h 388188"/>
                <a:gd name="connsiteX1" fmla="*/ 439948 w 888520"/>
                <a:gd name="connsiteY1" fmla="*/ 388188 h 388188"/>
                <a:gd name="connsiteX2" fmla="*/ 888520 w 888520"/>
                <a:gd name="connsiteY2" fmla="*/ 0 h 388188"/>
                <a:gd name="connsiteX0" fmla="*/ 0 w 888520"/>
                <a:gd name="connsiteY0" fmla="*/ 1 h 388188"/>
                <a:gd name="connsiteX1" fmla="*/ 417508 w 888520"/>
                <a:gd name="connsiteY1" fmla="*/ 388188 h 388188"/>
                <a:gd name="connsiteX2" fmla="*/ 888520 w 888520"/>
                <a:gd name="connsiteY2" fmla="*/ 0 h 388188"/>
                <a:gd name="connsiteX0" fmla="*/ 0 w 905350"/>
                <a:gd name="connsiteY0" fmla="*/ 1 h 388188"/>
                <a:gd name="connsiteX1" fmla="*/ 434338 w 905350"/>
                <a:gd name="connsiteY1" fmla="*/ 388188 h 388188"/>
                <a:gd name="connsiteX2" fmla="*/ 905350 w 905350"/>
                <a:gd name="connsiteY2" fmla="*/ 0 h 38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350" h="388188">
                  <a:moveTo>
                    <a:pt x="0" y="1"/>
                  </a:moveTo>
                  <a:lnTo>
                    <a:pt x="434338" y="388188"/>
                  </a:lnTo>
                  <a:lnTo>
                    <a:pt x="90535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cxnSp>
          <p:nvCxnSpPr>
            <p:cNvPr id="20" name="Straight Connector 19"/>
            <p:cNvCxnSpPr>
              <a:stCxn id="19" idx="1"/>
            </p:cNvCxnSpPr>
            <p:nvPr/>
          </p:nvCxnSpPr>
          <p:spPr>
            <a:xfrm>
              <a:off x="2513005" y="3303276"/>
              <a:ext cx="6353" cy="552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5114925" y="2911475"/>
            <a:ext cx="904875" cy="939800"/>
            <a:chOff x="2079389" y="2915728"/>
            <a:chExt cx="905350" cy="940280"/>
          </a:xfrm>
        </p:grpSpPr>
        <p:sp>
          <p:nvSpPr>
            <p:cNvPr id="22" name="Freeform 21"/>
            <p:cNvSpPr/>
            <p:nvPr/>
          </p:nvSpPr>
          <p:spPr>
            <a:xfrm>
              <a:off x="2079389" y="2915728"/>
              <a:ext cx="905350" cy="387548"/>
            </a:xfrm>
            <a:custGeom>
              <a:avLst/>
              <a:gdLst>
                <a:gd name="connsiteX0" fmla="*/ 0 w 1000664"/>
                <a:gd name="connsiteY0" fmla="*/ 0 h 543464"/>
                <a:gd name="connsiteX1" fmla="*/ 457200 w 1000664"/>
                <a:gd name="connsiteY1" fmla="*/ 543464 h 543464"/>
                <a:gd name="connsiteX2" fmla="*/ 1000664 w 1000664"/>
                <a:gd name="connsiteY2" fmla="*/ 17253 h 543464"/>
                <a:gd name="connsiteX0" fmla="*/ 0 w 1000664"/>
                <a:gd name="connsiteY0" fmla="*/ 0 h 448573"/>
                <a:gd name="connsiteX1" fmla="*/ 474453 w 1000664"/>
                <a:gd name="connsiteY1" fmla="*/ 448573 h 448573"/>
                <a:gd name="connsiteX2" fmla="*/ 1000664 w 1000664"/>
                <a:gd name="connsiteY2" fmla="*/ 17253 h 448573"/>
                <a:gd name="connsiteX0" fmla="*/ 0 w 1000664"/>
                <a:gd name="connsiteY0" fmla="*/ 0 h 448573"/>
                <a:gd name="connsiteX1" fmla="*/ 17253 w 1000664"/>
                <a:gd name="connsiteY1" fmla="*/ 86265 h 448573"/>
                <a:gd name="connsiteX2" fmla="*/ 474453 w 1000664"/>
                <a:gd name="connsiteY2" fmla="*/ 448573 h 448573"/>
                <a:gd name="connsiteX3" fmla="*/ 1000664 w 1000664"/>
                <a:gd name="connsiteY3" fmla="*/ 17253 h 448573"/>
                <a:gd name="connsiteX0" fmla="*/ 0 w 905773"/>
                <a:gd name="connsiteY0" fmla="*/ 0 h 448573"/>
                <a:gd name="connsiteX1" fmla="*/ 17253 w 905773"/>
                <a:gd name="connsiteY1" fmla="*/ 86265 h 448573"/>
                <a:gd name="connsiteX2" fmla="*/ 474453 w 905773"/>
                <a:gd name="connsiteY2" fmla="*/ 448573 h 448573"/>
                <a:gd name="connsiteX3" fmla="*/ 905773 w 905773"/>
                <a:gd name="connsiteY3" fmla="*/ 86264 h 448573"/>
                <a:gd name="connsiteX0" fmla="*/ 0 w 888520"/>
                <a:gd name="connsiteY0" fmla="*/ 1 h 362309"/>
                <a:gd name="connsiteX1" fmla="*/ 457200 w 888520"/>
                <a:gd name="connsiteY1" fmla="*/ 362309 h 362309"/>
                <a:gd name="connsiteX2" fmla="*/ 888520 w 888520"/>
                <a:gd name="connsiteY2" fmla="*/ 0 h 362309"/>
                <a:gd name="connsiteX0" fmla="*/ 0 w 888520"/>
                <a:gd name="connsiteY0" fmla="*/ 1 h 388188"/>
                <a:gd name="connsiteX1" fmla="*/ 439948 w 888520"/>
                <a:gd name="connsiteY1" fmla="*/ 388188 h 388188"/>
                <a:gd name="connsiteX2" fmla="*/ 888520 w 888520"/>
                <a:gd name="connsiteY2" fmla="*/ 0 h 388188"/>
                <a:gd name="connsiteX0" fmla="*/ 0 w 888520"/>
                <a:gd name="connsiteY0" fmla="*/ 1 h 388188"/>
                <a:gd name="connsiteX1" fmla="*/ 417508 w 888520"/>
                <a:gd name="connsiteY1" fmla="*/ 388188 h 388188"/>
                <a:gd name="connsiteX2" fmla="*/ 888520 w 888520"/>
                <a:gd name="connsiteY2" fmla="*/ 0 h 388188"/>
                <a:gd name="connsiteX0" fmla="*/ 0 w 905350"/>
                <a:gd name="connsiteY0" fmla="*/ 1 h 388188"/>
                <a:gd name="connsiteX1" fmla="*/ 434338 w 905350"/>
                <a:gd name="connsiteY1" fmla="*/ 388188 h 388188"/>
                <a:gd name="connsiteX2" fmla="*/ 905350 w 905350"/>
                <a:gd name="connsiteY2" fmla="*/ 0 h 38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350" h="388188">
                  <a:moveTo>
                    <a:pt x="0" y="1"/>
                  </a:moveTo>
                  <a:lnTo>
                    <a:pt x="434338" y="388188"/>
                  </a:lnTo>
                  <a:lnTo>
                    <a:pt x="90535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Connector 22"/>
            <p:cNvCxnSpPr>
              <a:stCxn id="22" idx="1"/>
            </p:cNvCxnSpPr>
            <p:nvPr/>
          </p:nvCxnSpPr>
          <p:spPr>
            <a:xfrm>
              <a:off x="2513005" y="3303276"/>
              <a:ext cx="6353" cy="552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6629400" y="2900363"/>
            <a:ext cx="906463" cy="939800"/>
            <a:chOff x="2079389" y="2915728"/>
            <a:chExt cx="905350" cy="940280"/>
          </a:xfrm>
        </p:grpSpPr>
        <p:sp>
          <p:nvSpPr>
            <p:cNvPr id="25" name="Freeform 24"/>
            <p:cNvSpPr/>
            <p:nvPr/>
          </p:nvSpPr>
          <p:spPr>
            <a:xfrm>
              <a:off x="2079389" y="2915728"/>
              <a:ext cx="905350" cy="387548"/>
            </a:xfrm>
            <a:custGeom>
              <a:avLst/>
              <a:gdLst>
                <a:gd name="connsiteX0" fmla="*/ 0 w 1000664"/>
                <a:gd name="connsiteY0" fmla="*/ 0 h 543464"/>
                <a:gd name="connsiteX1" fmla="*/ 457200 w 1000664"/>
                <a:gd name="connsiteY1" fmla="*/ 543464 h 543464"/>
                <a:gd name="connsiteX2" fmla="*/ 1000664 w 1000664"/>
                <a:gd name="connsiteY2" fmla="*/ 17253 h 543464"/>
                <a:gd name="connsiteX0" fmla="*/ 0 w 1000664"/>
                <a:gd name="connsiteY0" fmla="*/ 0 h 448573"/>
                <a:gd name="connsiteX1" fmla="*/ 474453 w 1000664"/>
                <a:gd name="connsiteY1" fmla="*/ 448573 h 448573"/>
                <a:gd name="connsiteX2" fmla="*/ 1000664 w 1000664"/>
                <a:gd name="connsiteY2" fmla="*/ 17253 h 448573"/>
                <a:gd name="connsiteX0" fmla="*/ 0 w 1000664"/>
                <a:gd name="connsiteY0" fmla="*/ 0 h 448573"/>
                <a:gd name="connsiteX1" fmla="*/ 17253 w 1000664"/>
                <a:gd name="connsiteY1" fmla="*/ 86265 h 448573"/>
                <a:gd name="connsiteX2" fmla="*/ 474453 w 1000664"/>
                <a:gd name="connsiteY2" fmla="*/ 448573 h 448573"/>
                <a:gd name="connsiteX3" fmla="*/ 1000664 w 1000664"/>
                <a:gd name="connsiteY3" fmla="*/ 17253 h 448573"/>
                <a:gd name="connsiteX0" fmla="*/ 0 w 905773"/>
                <a:gd name="connsiteY0" fmla="*/ 0 h 448573"/>
                <a:gd name="connsiteX1" fmla="*/ 17253 w 905773"/>
                <a:gd name="connsiteY1" fmla="*/ 86265 h 448573"/>
                <a:gd name="connsiteX2" fmla="*/ 474453 w 905773"/>
                <a:gd name="connsiteY2" fmla="*/ 448573 h 448573"/>
                <a:gd name="connsiteX3" fmla="*/ 905773 w 905773"/>
                <a:gd name="connsiteY3" fmla="*/ 86264 h 448573"/>
                <a:gd name="connsiteX0" fmla="*/ 0 w 888520"/>
                <a:gd name="connsiteY0" fmla="*/ 1 h 362309"/>
                <a:gd name="connsiteX1" fmla="*/ 457200 w 888520"/>
                <a:gd name="connsiteY1" fmla="*/ 362309 h 362309"/>
                <a:gd name="connsiteX2" fmla="*/ 888520 w 888520"/>
                <a:gd name="connsiteY2" fmla="*/ 0 h 362309"/>
                <a:gd name="connsiteX0" fmla="*/ 0 w 888520"/>
                <a:gd name="connsiteY0" fmla="*/ 1 h 388188"/>
                <a:gd name="connsiteX1" fmla="*/ 439948 w 888520"/>
                <a:gd name="connsiteY1" fmla="*/ 388188 h 388188"/>
                <a:gd name="connsiteX2" fmla="*/ 888520 w 888520"/>
                <a:gd name="connsiteY2" fmla="*/ 0 h 388188"/>
                <a:gd name="connsiteX0" fmla="*/ 0 w 888520"/>
                <a:gd name="connsiteY0" fmla="*/ 1 h 388188"/>
                <a:gd name="connsiteX1" fmla="*/ 417508 w 888520"/>
                <a:gd name="connsiteY1" fmla="*/ 388188 h 388188"/>
                <a:gd name="connsiteX2" fmla="*/ 888520 w 888520"/>
                <a:gd name="connsiteY2" fmla="*/ 0 h 388188"/>
                <a:gd name="connsiteX0" fmla="*/ 0 w 905350"/>
                <a:gd name="connsiteY0" fmla="*/ 1 h 388188"/>
                <a:gd name="connsiteX1" fmla="*/ 434338 w 905350"/>
                <a:gd name="connsiteY1" fmla="*/ 388188 h 388188"/>
                <a:gd name="connsiteX2" fmla="*/ 905350 w 905350"/>
                <a:gd name="connsiteY2" fmla="*/ 0 h 38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350" h="388188">
                  <a:moveTo>
                    <a:pt x="0" y="1"/>
                  </a:moveTo>
                  <a:lnTo>
                    <a:pt x="434338" y="388188"/>
                  </a:lnTo>
                  <a:lnTo>
                    <a:pt x="90535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cxnSp>
          <p:nvCxnSpPr>
            <p:cNvPr id="26" name="Straight Connector 25"/>
            <p:cNvCxnSpPr>
              <a:stCxn id="25" idx="1"/>
            </p:cNvCxnSpPr>
            <p:nvPr/>
          </p:nvCxnSpPr>
          <p:spPr>
            <a:xfrm>
              <a:off x="2513830" y="3303276"/>
              <a:ext cx="4757" cy="552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1163855" y="397957"/>
            <a:ext cx="68162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               Division of Fractions –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the Graphical Representation of Repeated Subtraction</a:t>
            </a:r>
          </a:p>
        </p:txBody>
      </p:sp>
    </p:spTree>
    <p:extLst>
      <p:ext uri="{BB962C8B-B14F-4D97-AF65-F5344CB8AC3E}">
        <p14:creationId xmlns:p14="http://schemas.microsoft.com/office/powerpoint/2010/main" val="1113287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752600" y="533400"/>
            <a:ext cx="465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More on division by whole numbers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505200" y="1143000"/>
            <a:ext cx="1277938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5 ÷ 3 =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2362200"/>
            <a:ext cx="1371600" cy="274638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2362200"/>
            <a:ext cx="822325" cy="274638"/>
          </a:xfrm>
          <a:prstGeom prst="rect">
            <a:avLst/>
          </a:prstGeom>
          <a:solidFill>
            <a:srgbClr val="21FF3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2362200"/>
            <a:ext cx="274638" cy="27463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2514600" y="26670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4419600" y="26670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5410200" y="2667000"/>
            <a:ext cx="661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unit</a:t>
            </a:r>
          </a:p>
        </p:txBody>
      </p:sp>
      <p:sp>
        <p:nvSpPr>
          <p:cNvPr id="23562" name="TextBox 9"/>
          <p:cNvSpPr txBox="1">
            <a:spLocks noChangeArrowheads="1"/>
          </p:cNvSpPr>
          <p:nvPr/>
        </p:nvSpPr>
        <p:spPr bwMode="auto">
          <a:xfrm>
            <a:off x="990600" y="3352800"/>
            <a:ext cx="764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How many copies of the lime green rod is in the yellow rod?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7400" y="4419600"/>
            <a:ext cx="1371600" cy="274638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4724400"/>
            <a:ext cx="822325" cy="274638"/>
          </a:xfrm>
          <a:prstGeom prst="rect">
            <a:avLst/>
          </a:prstGeom>
          <a:solidFill>
            <a:srgbClr val="21FF3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4724400"/>
            <a:ext cx="822325" cy="274638"/>
          </a:xfrm>
          <a:prstGeom prst="rect">
            <a:avLst/>
          </a:prstGeom>
          <a:solidFill>
            <a:srgbClr val="21FF3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95400" y="5562600"/>
            <a:ext cx="5475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 answer is 1 + 2/3, which equals to 5/3.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73413" y="5029200"/>
            <a:ext cx="274637" cy="27463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48050" y="5029200"/>
            <a:ext cx="273050" cy="27463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95600" y="5029200"/>
            <a:ext cx="274638" cy="27463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09800" y="6096000"/>
            <a:ext cx="3563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Hence 5 ÷ 3 is equal to 5/3.</a:t>
            </a:r>
          </a:p>
        </p:txBody>
      </p:sp>
    </p:spTree>
    <p:extLst>
      <p:ext uri="{BB962C8B-B14F-4D97-AF65-F5344CB8AC3E}">
        <p14:creationId xmlns:p14="http://schemas.microsoft.com/office/powerpoint/2010/main" val="314706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7" grpId="0" animBg="1"/>
      <p:bldP spid="18" grpId="0" animBg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752600" y="533400"/>
            <a:ext cx="465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More on division by whole numbers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505200" y="1143000"/>
            <a:ext cx="1277938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9 ÷ 4 =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9229" y="2362200"/>
            <a:ext cx="2468880" cy="274638"/>
          </a:xfrm>
          <a:prstGeom prst="rect">
            <a:avLst/>
          </a:prstGeom>
          <a:solidFill>
            <a:srgbClr val="0066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799" y="2362200"/>
            <a:ext cx="1097280" cy="274638"/>
          </a:xfrm>
          <a:prstGeom prst="rect">
            <a:avLst/>
          </a:prstGeom>
          <a:solidFill>
            <a:srgbClr val="FF3399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2362200"/>
            <a:ext cx="274638" cy="27463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2514600" y="26670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9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4419600" y="26670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24585" name="TextBox 8"/>
          <p:cNvSpPr txBox="1">
            <a:spLocks noChangeArrowheads="1"/>
          </p:cNvSpPr>
          <p:nvPr/>
        </p:nvSpPr>
        <p:spPr bwMode="auto">
          <a:xfrm>
            <a:off x="5410200" y="2667000"/>
            <a:ext cx="661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unit</a:t>
            </a:r>
          </a:p>
        </p:txBody>
      </p:sp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990600" y="3352800"/>
            <a:ext cx="707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How many copies of the magenta rod is in the blue rod?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7400" y="4419600"/>
            <a:ext cx="2468880" cy="274638"/>
          </a:xfrm>
          <a:prstGeom prst="rect">
            <a:avLst/>
          </a:prstGeom>
          <a:solidFill>
            <a:srgbClr val="0066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399" y="4724400"/>
            <a:ext cx="1097280" cy="274638"/>
          </a:xfrm>
          <a:prstGeom prst="rect">
            <a:avLst/>
          </a:prstGeom>
          <a:solidFill>
            <a:srgbClr val="FF3399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8879" y="4724400"/>
            <a:ext cx="1097280" cy="274638"/>
          </a:xfrm>
          <a:prstGeom prst="rect">
            <a:avLst/>
          </a:prstGeom>
          <a:solidFill>
            <a:srgbClr val="FF3399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95400" y="5562600"/>
            <a:ext cx="5475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The answer is 2 + 1/4, which equals to 9/4.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11041" y="5014914"/>
            <a:ext cx="274637" cy="27463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5678" y="5014914"/>
            <a:ext cx="273050" cy="27463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46159" y="5014914"/>
            <a:ext cx="274638" cy="27463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09800" y="6096000"/>
            <a:ext cx="3563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Hence 9 ÷ 4 is equal to 9/4.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34498" y="4724400"/>
            <a:ext cx="1097280" cy="274638"/>
          </a:xfrm>
          <a:prstGeom prst="rect">
            <a:avLst/>
          </a:prstGeom>
          <a:solidFill>
            <a:srgbClr val="FF3399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58728" y="5014914"/>
            <a:ext cx="273050" cy="27463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71761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7" grpId="0" animBg="1"/>
      <p:bldP spid="18" grpId="0" animBg="1"/>
      <p:bldP spid="19" grpId="0" animBg="1"/>
      <p:bldP spid="20" grpId="0"/>
      <p:bldP spid="21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7813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66"/>
                </a:solidFill>
              </a:rPr>
              <a:t>Division of Fractions with a common denominator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990600" y="1371600"/>
            <a:ext cx="7407275" cy="898525"/>
            <a:chOff x="624" y="864"/>
            <a:chExt cx="4666" cy="566"/>
          </a:xfrm>
        </p:grpSpPr>
        <p:sp>
          <p:nvSpPr>
            <p:cNvPr id="6180" name="Text Box 3"/>
            <p:cNvSpPr txBox="1">
              <a:spLocks noChangeArrowheads="1"/>
            </p:cNvSpPr>
            <p:nvPr/>
          </p:nvSpPr>
          <p:spPr bwMode="auto">
            <a:xfrm>
              <a:off x="624" y="912"/>
              <a:ext cx="466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66FF66"/>
                  </a:solidFill>
                </a:rPr>
                <a:t>What is               equal to?</a:t>
              </a:r>
              <a:endParaRPr lang="en-US">
                <a:solidFill>
                  <a:srgbClr val="000000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6147" name="Object 0"/>
            <p:cNvGraphicFramePr>
              <a:graphicFrameLocks noChangeAspect="1"/>
            </p:cNvGraphicFramePr>
            <p:nvPr/>
          </p:nvGraphicFramePr>
          <p:xfrm>
            <a:off x="1344" y="864"/>
            <a:ext cx="553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49" name="Equation" r:id="rId3" imgW="444240" imgH="393480" progId="Equation.3">
                    <p:embed/>
                  </p:oleObj>
                </mc:Choice>
                <mc:Fallback>
                  <p:oleObj name="Equation" r:id="rId3" imgW="4442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864"/>
                          <a:ext cx="553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974725" y="2403475"/>
            <a:ext cx="6950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Solution: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71600" y="3124200"/>
            <a:ext cx="287338" cy="4318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¼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6400" y="3124200"/>
            <a:ext cx="287338" cy="4318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¼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200" y="3124200"/>
            <a:ext cx="287338" cy="4318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¼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86000" y="3124200"/>
            <a:ext cx="287338" cy="4318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¼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90800" y="3124200"/>
            <a:ext cx="287338" cy="4318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¼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95600" y="3124200"/>
            <a:ext cx="287338" cy="4318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¼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00400" y="3124200"/>
            <a:ext cx="287338" cy="4318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¼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05200" y="3124200"/>
            <a:ext cx="287338" cy="4318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¼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10000" y="3124200"/>
            <a:ext cx="287338" cy="4318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¼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14800" y="3124200"/>
            <a:ext cx="287338" cy="4318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¼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19600" y="3124200"/>
            <a:ext cx="287338" cy="4318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¼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24400" y="3124200"/>
            <a:ext cx="287338" cy="4318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¼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29200" y="3124200"/>
            <a:ext cx="287338" cy="4318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¼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34000" y="3124200"/>
            <a:ext cx="287338" cy="4318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¼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638800" y="3124200"/>
            <a:ext cx="287338" cy="4318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¼</a:t>
            </a:r>
          </a:p>
        </p:txBody>
      </p:sp>
      <p:sp>
        <p:nvSpPr>
          <p:cNvPr id="6168" name="TextBox 38"/>
          <p:cNvSpPr txBox="1">
            <a:spLocks noChangeArrowheads="1"/>
          </p:cNvSpPr>
          <p:nvPr/>
        </p:nvSpPr>
        <p:spPr bwMode="auto">
          <a:xfrm>
            <a:off x="6019800" y="3124200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÷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00800" y="3124200"/>
            <a:ext cx="287338" cy="4318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¼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705600" y="3124200"/>
            <a:ext cx="287338" cy="4318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¼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010400" y="3124200"/>
            <a:ext cx="287338" cy="4318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¼</a:t>
            </a:r>
          </a:p>
        </p:txBody>
      </p:sp>
      <p:sp>
        <p:nvSpPr>
          <p:cNvPr id="43" name="Left Brace 42"/>
          <p:cNvSpPr/>
          <p:nvPr/>
        </p:nvSpPr>
        <p:spPr>
          <a:xfrm rot="16200000">
            <a:off x="1749426" y="3287712"/>
            <a:ext cx="144462" cy="90011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173" name="TextBox 43"/>
          <p:cNvSpPr txBox="1">
            <a:spLocks noChangeArrowheads="1"/>
          </p:cNvSpPr>
          <p:nvPr/>
        </p:nvSpPr>
        <p:spPr bwMode="auto">
          <a:xfrm>
            <a:off x="1371600" y="3810000"/>
            <a:ext cx="1011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one group</a:t>
            </a:r>
          </a:p>
        </p:txBody>
      </p:sp>
      <p:sp>
        <p:nvSpPr>
          <p:cNvPr id="45" name="Left Brace 44"/>
          <p:cNvSpPr/>
          <p:nvPr/>
        </p:nvSpPr>
        <p:spPr>
          <a:xfrm rot="16200000">
            <a:off x="3578225" y="3279775"/>
            <a:ext cx="144463" cy="90011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" name="Left Brace 45"/>
          <p:cNvSpPr/>
          <p:nvPr/>
        </p:nvSpPr>
        <p:spPr>
          <a:xfrm rot="16200000">
            <a:off x="5407025" y="3279775"/>
            <a:ext cx="144463" cy="90011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" name="Left Brace 46"/>
          <p:cNvSpPr/>
          <p:nvPr/>
        </p:nvSpPr>
        <p:spPr>
          <a:xfrm rot="5400000">
            <a:off x="2663825" y="2517775"/>
            <a:ext cx="144463" cy="90011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8" name="Left Brace 47"/>
          <p:cNvSpPr/>
          <p:nvPr/>
        </p:nvSpPr>
        <p:spPr>
          <a:xfrm rot="5400000">
            <a:off x="4492625" y="2517775"/>
            <a:ext cx="144463" cy="90011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178" name="TextBox 48"/>
          <p:cNvSpPr txBox="1">
            <a:spLocks noChangeArrowheads="1"/>
          </p:cNvSpPr>
          <p:nvPr/>
        </p:nvSpPr>
        <p:spPr bwMode="auto">
          <a:xfrm>
            <a:off x="954088" y="4178300"/>
            <a:ext cx="78486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We can see that there are 5 groups of  ¾ in          because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                    15 ÷ 3 = 5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This shows that when we divide fractions with the same denominator, we simply divide the numerators.</a:t>
            </a:r>
          </a:p>
        </p:txBody>
      </p:sp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5513388" y="4186238"/>
          <a:ext cx="3651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0" name="Equation" r:id="rId5" imgW="279360" imgH="304560" progId="Equation.3">
                  <p:embed/>
                </p:oleObj>
              </mc:Choice>
              <mc:Fallback>
                <p:oleObj name="Equation" r:id="rId5" imgW="2793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4186238"/>
                        <a:ext cx="3651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35"/>
          <p:cNvGraphicFramePr>
            <a:graphicFrameLocks noChangeAspect="1"/>
          </p:cNvGraphicFramePr>
          <p:nvPr/>
        </p:nvGraphicFramePr>
        <p:xfrm>
          <a:off x="4360863" y="5661025"/>
          <a:ext cx="2819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1" name="Equation" r:id="rId7" imgW="1409400" imgH="393480" progId="Equation.3">
                  <p:embed/>
                </p:oleObj>
              </mc:Choice>
              <mc:Fallback>
                <p:oleObj name="Equation" r:id="rId7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5661025"/>
                        <a:ext cx="2819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9" name="TextBox 43"/>
          <p:cNvSpPr txBox="1">
            <a:spLocks noChangeArrowheads="1"/>
          </p:cNvSpPr>
          <p:nvPr/>
        </p:nvSpPr>
        <p:spPr bwMode="auto">
          <a:xfrm>
            <a:off x="1084263" y="5845175"/>
            <a:ext cx="321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Alternatively, we can say that</a:t>
            </a:r>
          </a:p>
        </p:txBody>
      </p:sp>
    </p:spTree>
    <p:extLst>
      <p:ext uri="{BB962C8B-B14F-4D97-AF65-F5344CB8AC3E}">
        <p14:creationId xmlns:p14="http://schemas.microsoft.com/office/powerpoint/2010/main" val="3629926118"/>
      </p:ext>
    </p:extLst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6" name="Text Box 2"/>
          <p:cNvSpPr txBox="1">
            <a:spLocks noChangeArrowheads="1"/>
          </p:cNvSpPr>
          <p:nvPr/>
        </p:nvSpPr>
        <p:spPr bwMode="auto">
          <a:xfrm>
            <a:off x="1028700" y="406400"/>
            <a:ext cx="2576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66FF66"/>
                </a:solidFill>
              </a:rPr>
              <a:t>Another Example</a:t>
            </a:r>
            <a:endParaRPr lang="en-US">
              <a:solidFill>
                <a:srgbClr val="66FF66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66FF66"/>
                </a:solidFill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66FF66"/>
                </a:solidFill>
              </a:rPr>
              <a:t>What is             ?</a:t>
            </a:r>
            <a:endParaRPr lang="en-US" sz="2800">
              <a:solidFill>
                <a:srgbClr val="8A008A"/>
              </a:solidFill>
            </a:endParaRPr>
          </a:p>
        </p:txBody>
      </p:sp>
      <p:sp>
        <p:nvSpPr>
          <p:cNvPr id="7207" name="Text Box 3"/>
          <p:cNvSpPr txBox="1">
            <a:spLocks noChangeArrowheads="1"/>
          </p:cNvSpPr>
          <p:nvPr/>
        </p:nvSpPr>
        <p:spPr bwMode="auto">
          <a:xfrm>
            <a:off x="974725" y="1676400"/>
            <a:ext cx="6950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A008A"/>
                </a:solidFill>
              </a:rPr>
              <a:t>Solution: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A008A"/>
                </a:solidFill>
              </a:rPr>
              <a:t>We use the fraction tiles again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219200" y="5943600"/>
            <a:ext cx="317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A008A"/>
                </a:solidFill>
              </a:rPr>
              <a:t>The answer is 3 because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2232025" y="911225"/>
          <a:ext cx="6159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3" name="Equation" r:id="rId3" imgW="368280" imgH="393480" progId="Equation.3">
                  <p:embed/>
                </p:oleObj>
              </mc:Choice>
              <mc:Fallback>
                <p:oleObj name="Equation" r:id="rId3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911225"/>
                        <a:ext cx="6159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09" name="Group 45"/>
          <p:cNvGrpSpPr>
            <a:grpSpLocks/>
          </p:cNvGrpSpPr>
          <p:nvPr/>
        </p:nvGrpSpPr>
        <p:grpSpPr bwMode="auto">
          <a:xfrm>
            <a:off x="1295400" y="2819400"/>
            <a:ext cx="1371600" cy="393700"/>
            <a:chOff x="816" y="1776"/>
            <a:chExt cx="864" cy="248"/>
          </a:xfrm>
        </p:grpSpPr>
        <p:grpSp>
          <p:nvGrpSpPr>
            <p:cNvPr id="7268" name="Group 8"/>
            <p:cNvGrpSpPr>
              <a:grpSpLocks/>
            </p:cNvGrpSpPr>
            <p:nvPr/>
          </p:nvGrpSpPr>
          <p:grpSpPr bwMode="auto">
            <a:xfrm>
              <a:off x="816" y="1776"/>
              <a:ext cx="96" cy="248"/>
              <a:chOff x="1104" y="2160"/>
              <a:chExt cx="96" cy="248"/>
            </a:xfrm>
          </p:grpSpPr>
          <p:sp>
            <p:nvSpPr>
              <p:cNvPr id="7285" name="Rectangle 6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203" name="Object 7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34" name="Equation" r:id="rId5" imgW="139680" imgH="393480" progId="Equation.3">
                      <p:embed/>
                    </p:oleObj>
                  </mc:Choice>
                  <mc:Fallback>
                    <p:oleObj name="Equation" r:id="rId5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69" name="Group 9"/>
            <p:cNvGrpSpPr>
              <a:grpSpLocks/>
            </p:cNvGrpSpPr>
            <p:nvPr/>
          </p:nvGrpSpPr>
          <p:grpSpPr bwMode="auto">
            <a:xfrm>
              <a:off x="912" y="1776"/>
              <a:ext cx="96" cy="248"/>
              <a:chOff x="1104" y="2160"/>
              <a:chExt cx="96" cy="248"/>
            </a:xfrm>
          </p:grpSpPr>
          <p:sp>
            <p:nvSpPr>
              <p:cNvPr id="7284" name="Rectangle 10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202" name="Object 11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35" name="Equation" r:id="rId7" imgW="139680" imgH="393480" progId="Equation.3">
                      <p:embed/>
                    </p:oleObj>
                  </mc:Choice>
                  <mc:Fallback>
                    <p:oleObj name="Equation" r:id="rId7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70" name="Group 12"/>
            <p:cNvGrpSpPr>
              <a:grpSpLocks/>
            </p:cNvGrpSpPr>
            <p:nvPr/>
          </p:nvGrpSpPr>
          <p:grpSpPr bwMode="auto">
            <a:xfrm>
              <a:off x="1008" y="1776"/>
              <a:ext cx="96" cy="248"/>
              <a:chOff x="1104" y="2160"/>
              <a:chExt cx="96" cy="248"/>
            </a:xfrm>
          </p:grpSpPr>
          <p:sp>
            <p:nvSpPr>
              <p:cNvPr id="7283" name="Rectangle 13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201" name="Object 14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36" name="Equation" r:id="rId8" imgW="139680" imgH="393480" progId="Equation.3">
                      <p:embed/>
                    </p:oleObj>
                  </mc:Choice>
                  <mc:Fallback>
                    <p:oleObj name="Equation" r:id="rId8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71" name="Group 15"/>
            <p:cNvGrpSpPr>
              <a:grpSpLocks/>
            </p:cNvGrpSpPr>
            <p:nvPr/>
          </p:nvGrpSpPr>
          <p:grpSpPr bwMode="auto">
            <a:xfrm>
              <a:off x="1104" y="1776"/>
              <a:ext cx="96" cy="248"/>
              <a:chOff x="1104" y="2160"/>
              <a:chExt cx="96" cy="248"/>
            </a:xfrm>
          </p:grpSpPr>
          <p:sp>
            <p:nvSpPr>
              <p:cNvPr id="7282" name="Rectangle 16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200" name="Object 17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37" name="Equation" r:id="rId9" imgW="139680" imgH="393480" progId="Equation.3">
                      <p:embed/>
                    </p:oleObj>
                  </mc:Choice>
                  <mc:Fallback>
                    <p:oleObj name="Equation" r:id="rId9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72" name="Group 18"/>
            <p:cNvGrpSpPr>
              <a:grpSpLocks/>
            </p:cNvGrpSpPr>
            <p:nvPr/>
          </p:nvGrpSpPr>
          <p:grpSpPr bwMode="auto">
            <a:xfrm>
              <a:off x="1200" y="1776"/>
              <a:ext cx="96" cy="248"/>
              <a:chOff x="1104" y="2160"/>
              <a:chExt cx="96" cy="248"/>
            </a:xfrm>
          </p:grpSpPr>
          <p:sp>
            <p:nvSpPr>
              <p:cNvPr id="7281" name="Rectangle 19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99" name="Object 20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38" name="Equation" r:id="rId10" imgW="139680" imgH="393480" progId="Equation.3">
                      <p:embed/>
                    </p:oleObj>
                  </mc:Choice>
                  <mc:Fallback>
                    <p:oleObj name="Equation" r:id="rId10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73" name="Group 21"/>
            <p:cNvGrpSpPr>
              <a:grpSpLocks/>
            </p:cNvGrpSpPr>
            <p:nvPr/>
          </p:nvGrpSpPr>
          <p:grpSpPr bwMode="auto">
            <a:xfrm>
              <a:off x="1296" y="1776"/>
              <a:ext cx="96" cy="248"/>
              <a:chOff x="1104" y="2160"/>
              <a:chExt cx="96" cy="248"/>
            </a:xfrm>
          </p:grpSpPr>
          <p:sp>
            <p:nvSpPr>
              <p:cNvPr id="7280" name="Rectangle 22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98" name="Object 23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39" name="Equation" r:id="rId11" imgW="139680" imgH="393480" progId="Equation.3">
                      <p:embed/>
                    </p:oleObj>
                  </mc:Choice>
                  <mc:Fallback>
                    <p:oleObj name="Equation" r:id="rId11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74" name="Group 24"/>
            <p:cNvGrpSpPr>
              <a:grpSpLocks/>
            </p:cNvGrpSpPr>
            <p:nvPr/>
          </p:nvGrpSpPr>
          <p:grpSpPr bwMode="auto">
            <a:xfrm>
              <a:off x="1392" y="1776"/>
              <a:ext cx="96" cy="248"/>
              <a:chOff x="1104" y="2160"/>
              <a:chExt cx="96" cy="248"/>
            </a:xfrm>
          </p:grpSpPr>
          <p:sp>
            <p:nvSpPr>
              <p:cNvPr id="7279" name="Rectangle 25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97" name="Object 26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40" name="Equation" r:id="rId12" imgW="139680" imgH="393480" progId="Equation.3">
                      <p:embed/>
                    </p:oleObj>
                  </mc:Choice>
                  <mc:Fallback>
                    <p:oleObj name="Equation" r:id="rId12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75" name="Group 27"/>
            <p:cNvGrpSpPr>
              <a:grpSpLocks/>
            </p:cNvGrpSpPr>
            <p:nvPr/>
          </p:nvGrpSpPr>
          <p:grpSpPr bwMode="auto">
            <a:xfrm>
              <a:off x="1488" y="1776"/>
              <a:ext cx="96" cy="248"/>
              <a:chOff x="1104" y="2160"/>
              <a:chExt cx="96" cy="248"/>
            </a:xfrm>
          </p:grpSpPr>
          <p:sp>
            <p:nvSpPr>
              <p:cNvPr id="7278" name="Rectangle 28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96" name="Object 29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41" name="Equation" r:id="rId13" imgW="139680" imgH="393480" progId="Equation.3">
                      <p:embed/>
                    </p:oleObj>
                  </mc:Choice>
                  <mc:Fallback>
                    <p:oleObj name="Equation" r:id="rId13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76" name="Group 30"/>
            <p:cNvGrpSpPr>
              <a:grpSpLocks/>
            </p:cNvGrpSpPr>
            <p:nvPr/>
          </p:nvGrpSpPr>
          <p:grpSpPr bwMode="auto">
            <a:xfrm>
              <a:off x="1584" y="1776"/>
              <a:ext cx="96" cy="248"/>
              <a:chOff x="1104" y="2160"/>
              <a:chExt cx="96" cy="248"/>
            </a:xfrm>
          </p:grpSpPr>
          <p:sp>
            <p:nvSpPr>
              <p:cNvPr id="7277" name="Rectangle 31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95" name="Object 32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42" name="Equation" r:id="rId14" imgW="139680" imgH="393480" progId="Equation.3">
                      <p:embed/>
                    </p:oleObj>
                  </mc:Choice>
                  <mc:Fallback>
                    <p:oleObj name="Equation" r:id="rId14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210" name="Text Box 33"/>
          <p:cNvSpPr txBox="1">
            <a:spLocks noChangeArrowheads="1"/>
          </p:cNvSpPr>
          <p:nvPr/>
        </p:nvSpPr>
        <p:spPr bwMode="auto">
          <a:xfrm>
            <a:off x="990600" y="3352800"/>
            <a:ext cx="2819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This represents 9/8 because it has 9 copies of 1/8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7211" name="Group 43"/>
          <p:cNvGrpSpPr>
            <a:grpSpLocks/>
          </p:cNvGrpSpPr>
          <p:nvPr/>
        </p:nvGrpSpPr>
        <p:grpSpPr bwMode="auto">
          <a:xfrm>
            <a:off x="5638800" y="2819400"/>
            <a:ext cx="457200" cy="393700"/>
            <a:chOff x="1104" y="2160"/>
            <a:chExt cx="288" cy="248"/>
          </a:xfrm>
        </p:grpSpPr>
        <p:grpSp>
          <p:nvGrpSpPr>
            <p:cNvPr id="7262" name="Group 34"/>
            <p:cNvGrpSpPr>
              <a:grpSpLocks/>
            </p:cNvGrpSpPr>
            <p:nvPr/>
          </p:nvGrpSpPr>
          <p:grpSpPr bwMode="auto">
            <a:xfrm>
              <a:off x="1104" y="2160"/>
              <a:ext cx="96" cy="248"/>
              <a:chOff x="1104" y="2160"/>
              <a:chExt cx="96" cy="248"/>
            </a:xfrm>
          </p:grpSpPr>
          <p:sp>
            <p:nvSpPr>
              <p:cNvPr id="7267" name="Rectangle 35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94" name="Object 36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43" name="Equation" r:id="rId15" imgW="139680" imgH="393480" progId="Equation.3">
                      <p:embed/>
                    </p:oleObj>
                  </mc:Choice>
                  <mc:Fallback>
                    <p:oleObj name="Equation" r:id="rId15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63" name="Group 37"/>
            <p:cNvGrpSpPr>
              <a:grpSpLocks/>
            </p:cNvGrpSpPr>
            <p:nvPr/>
          </p:nvGrpSpPr>
          <p:grpSpPr bwMode="auto">
            <a:xfrm>
              <a:off x="1200" y="2160"/>
              <a:ext cx="96" cy="248"/>
              <a:chOff x="1104" y="2160"/>
              <a:chExt cx="96" cy="248"/>
            </a:xfrm>
          </p:grpSpPr>
          <p:sp>
            <p:nvSpPr>
              <p:cNvPr id="7266" name="Rectangle 38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93" name="Object 39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44" name="Equation" r:id="rId16" imgW="139680" imgH="393480" progId="Equation.3">
                      <p:embed/>
                    </p:oleObj>
                  </mc:Choice>
                  <mc:Fallback>
                    <p:oleObj name="Equation" r:id="rId16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64" name="Group 40"/>
            <p:cNvGrpSpPr>
              <a:grpSpLocks/>
            </p:cNvGrpSpPr>
            <p:nvPr/>
          </p:nvGrpSpPr>
          <p:grpSpPr bwMode="auto">
            <a:xfrm>
              <a:off x="1296" y="2160"/>
              <a:ext cx="96" cy="248"/>
              <a:chOff x="1104" y="2160"/>
              <a:chExt cx="96" cy="248"/>
            </a:xfrm>
          </p:grpSpPr>
          <p:sp>
            <p:nvSpPr>
              <p:cNvPr id="7265" name="Rectangle 41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92" name="Object 42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45" name="Equation" r:id="rId18" imgW="139680" imgH="393480" progId="Equation.3">
                      <p:embed/>
                    </p:oleObj>
                  </mc:Choice>
                  <mc:Fallback>
                    <p:oleObj name="Equation" r:id="rId18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4876800" y="3276600"/>
            <a:ext cx="2819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This represents 3/8 because it has 3 copies of 1/8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213" name="Text Box 46"/>
          <p:cNvSpPr txBox="1">
            <a:spLocks noChangeArrowheads="1"/>
          </p:cNvSpPr>
          <p:nvPr/>
        </p:nvSpPr>
        <p:spPr bwMode="auto">
          <a:xfrm>
            <a:off x="914400" y="4343400"/>
            <a:ext cx="645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Now our question becomes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              “how many copies of                are in                                 ?”</a:t>
            </a:r>
          </a:p>
        </p:txBody>
      </p:sp>
      <p:grpSp>
        <p:nvGrpSpPr>
          <p:cNvPr id="7214" name="Group 96"/>
          <p:cNvGrpSpPr>
            <a:grpSpLocks/>
          </p:cNvGrpSpPr>
          <p:nvPr/>
        </p:nvGrpSpPr>
        <p:grpSpPr bwMode="auto">
          <a:xfrm>
            <a:off x="3962400" y="4648200"/>
            <a:ext cx="457200" cy="393700"/>
            <a:chOff x="2496" y="2928"/>
            <a:chExt cx="288" cy="248"/>
          </a:xfrm>
        </p:grpSpPr>
        <p:grpSp>
          <p:nvGrpSpPr>
            <p:cNvPr id="7256" name="Group 48"/>
            <p:cNvGrpSpPr>
              <a:grpSpLocks/>
            </p:cNvGrpSpPr>
            <p:nvPr/>
          </p:nvGrpSpPr>
          <p:grpSpPr bwMode="auto">
            <a:xfrm>
              <a:off x="2496" y="2928"/>
              <a:ext cx="96" cy="248"/>
              <a:chOff x="1104" y="2160"/>
              <a:chExt cx="96" cy="248"/>
            </a:xfrm>
          </p:grpSpPr>
          <p:sp>
            <p:nvSpPr>
              <p:cNvPr id="7261" name="Rectangle 49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91" name="Object 50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46" name="Equation" r:id="rId19" imgW="139680" imgH="393480" progId="Equation.3">
                      <p:embed/>
                    </p:oleObj>
                  </mc:Choice>
                  <mc:Fallback>
                    <p:oleObj name="Equation" r:id="rId19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57" name="Group 51"/>
            <p:cNvGrpSpPr>
              <a:grpSpLocks/>
            </p:cNvGrpSpPr>
            <p:nvPr/>
          </p:nvGrpSpPr>
          <p:grpSpPr bwMode="auto">
            <a:xfrm>
              <a:off x="2592" y="2928"/>
              <a:ext cx="96" cy="248"/>
              <a:chOff x="1104" y="2160"/>
              <a:chExt cx="96" cy="248"/>
            </a:xfrm>
          </p:grpSpPr>
          <p:sp>
            <p:nvSpPr>
              <p:cNvPr id="7260" name="Rectangle 52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90" name="Object 53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47" name="Equation" r:id="rId20" imgW="139680" imgH="393480" progId="Equation.3">
                      <p:embed/>
                    </p:oleObj>
                  </mc:Choice>
                  <mc:Fallback>
                    <p:oleObj name="Equation" r:id="rId20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58" name="Group 54"/>
            <p:cNvGrpSpPr>
              <a:grpSpLocks/>
            </p:cNvGrpSpPr>
            <p:nvPr/>
          </p:nvGrpSpPr>
          <p:grpSpPr bwMode="auto">
            <a:xfrm>
              <a:off x="2688" y="2928"/>
              <a:ext cx="96" cy="248"/>
              <a:chOff x="1104" y="2160"/>
              <a:chExt cx="96" cy="248"/>
            </a:xfrm>
          </p:grpSpPr>
          <p:sp>
            <p:nvSpPr>
              <p:cNvPr id="7259" name="Rectangle 55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89" name="Object 56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48" name="Equation" r:id="rId21" imgW="139680" imgH="393480" progId="Equation.3">
                      <p:embed/>
                    </p:oleObj>
                  </mc:Choice>
                  <mc:Fallback>
                    <p:oleObj name="Equation" r:id="rId21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215" name="Group 57"/>
          <p:cNvGrpSpPr>
            <a:grpSpLocks/>
          </p:cNvGrpSpPr>
          <p:nvPr/>
        </p:nvGrpSpPr>
        <p:grpSpPr bwMode="auto">
          <a:xfrm>
            <a:off x="5410200" y="4648200"/>
            <a:ext cx="1371600" cy="393700"/>
            <a:chOff x="816" y="1776"/>
            <a:chExt cx="864" cy="248"/>
          </a:xfrm>
        </p:grpSpPr>
        <p:grpSp>
          <p:nvGrpSpPr>
            <p:cNvPr id="7238" name="Group 58"/>
            <p:cNvGrpSpPr>
              <a:grpSpLocks/>
            </p:cNvGrpSpPr>
            <p:nvPr/>
          </p:nvGrpSpPr>
          <p:grpSpPr bwMode="auto">
            <a:xfrm>
              <a:off x="816" y="1776"/>
              <a:ext cx="96" cy="248"/>
              <a:chOff x="1104" y="2160"/>
              <a:chExt cx="96" cy="248"/>
            </a:xfrm>
          </p:grpSpPr>
          <p:sp>
            <p:nvSpPr>
              <p:cNvPr id="7255" name="Rectangle 59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88" name="Object 60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49" name="Equation" r:id="rId22" imgW="139680" imgH="393480" progId="Equation.3">
                      <p:embed/>
                    </p:oleObj>
                  </mc:Choice>
                  <mc:Fallback>
                    <p:oleObj name="Equation" r:id="rId22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39" name="Group 61"/>
            <p:cNvGrpSpPr>
              <a:grpSpLocks/>
            </p:cNvGrpSpPr>
            <p:nvPr/>
          </p:nvGrpSpPr>
          <p:grpSpPr bwMode="auto">
            <a:xfrm>
              <a:off x="912" y="1776"/>
              <a:ext cx="96" cy="248"/>
              <a:chOff x="1104" y="2160"/>
              <a:chExt cx="96" cy="248"/>
            </a:xfrm>
          </p:grpSpPr>
          <p:sp>
            <p:nvSpPr>
              <p:cNvPr id="7254" name="Rectangle 62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87" name="Object 63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50" name="Equation" r:id="rId23" imgW="139680" imgH="393480" progId="Equation.3">
                      <p:embed/>
                    </p:oleObj>
                  </mc:Choice>
                  <mc:Fallback>
                    <p:oleObj name="Equation" r:id="rId23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40" name="Group 64"/>
            <p:cNvGrpSpPr>
              <a:grpSpLocks/>
            </p:cNvGrpSpPr>
            <p:nvPr/>
          </p:nvGrpSpPr>
          <p:grpSpPr bwMode="auto">
            <a:xfrm>
              <a:off x="1008" y="1776"/>
              <a:ext cx="96" cy="248"/>
              <a:chOff x="1104" y="2160"/>
              <a:chExt cx="96" cy="248"/>
            </a:xfrm>
          </p:grpSpPr>
          <p:sp>
            <p:nvSpPr>
              <p:cNvPr id="7253" name="Rectangle 65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86" name="Object 66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51" name="Equation" r:id="rId24" imgW="139680" imgH="393480" progId="Equation.3">
                      <p:embed/>
                    </p:oleObj>
                  </mc:Choice>
                  <mc:Fallback>
                    <p:oleObj name="Equation" r:id="rId24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41" name="Group 67"/>
            <p:cNvGrpSpPr>
              <a:grpSpLocks/>
            </p:cNvGrpSpPr>
            <p:nvPr/>
          </p:nvGrpSpPr>
          <p:grpSpPr bwMode="auto">
            <a:xfrm>
              <a:off x="1104" y="1776"/>
              <a:ext cx="96" cy="248"/>
              <a:chOff x="1104" y="2160"/>
              <a:chExt cx="96" cy="248"/>
            </a:xfrm>
          </p:grpSpPr>
          <p:sp>
            <p:nvSpPr>
              <p:cNvPr id="7252" name="Rectangle 68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85" name="Object 69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52" name="Equation" r:id="rId25" imgW="139680" imgH="393480" progId="Equation.3">
                      <p:embed/>
                    </p:oleObj>
                  </mc:Choice>
                  <mc:Fallback>
                    <p:oleObj name="Equation" r:id="rId25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42" name="Group 70"/>
            <p:cNvGrpSpPr>
              <a:grpSpLocks/>
            </p:cNvGrpSpPr>
            <p:nvPr/>
          </p:nvGrpSpPr>
          <p:grpSpPr bwMode="auto">
            <a:xfrm>
              <a:off x="1200" y="1776"/>
              <a:ext cx="96" cy="248"/>
              <a:chOff x="1104" y="2160"/>
              <a:chExt cx="96" cy="248"/>
            </a:xfrm>
          </p:grpSpPr>
          <p:sp>
            <p:nvSpPr>
              <p:cNvPr id="7251" name="Rectangle 71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84" name="Object 72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53" name="Equation" r:id="rId26" imgW="139680" imgH="393480" progId="Equation.3">
                      <p:embed/>
                    </p:oleObj>
                  </mc:Choice>
                  <mc:Fallback>
                    <p:oleObj name="Equation" r:id="rId26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43" name="Group 73"/>
            <p:cNvGrpSpPr>
              <a:grpSpLocks/>
            </p:cNvGrpSpPr>
            <p:nvPr/>
          </p:nvGrpSpPr>
          <p:grpSpPr bwMode="auto">
            <a:xfrm>
              <a:off x="1296" y="1776"/>
              <a:ext cx="96" cy="248"/>
              <a:chOff x="1104" y="2160"/>
              <a:chExt cx="96" cy="248"/>
            </a:xfrm>
          </p:grpSpPr>
          <p:sp>
            <p:nvSpPr>
              <p:cNvPr id="7250" name="Rectangle 74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83" name="Object 75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54" name="Equation" r:id="rId27" imgW="139680" imgH="393480" progId="Equation.3">
                      <p:embed/>
                    </p:oleObj>
                  </mc:Choice>
                  <mc:Fallback>
                    <p:oleObj name="Equation" r:id="rId27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44" name="Group 76"/>
            <p:cNvGrpSpPr>
              <a:grpSpLocks/>
            </p:cNvGrpSpPr>
            <p:nvPr/>
          </p:nvGrpSpPr>
          <p:grpSpPr bwMode="auto">
            <a:xfrm>
              <a:off x="1392" y="1776"/>
              <a:ext cx="96" cy="248"/>
              <a:chOff x="1104" y="2160"/>
              <a:chExt cx="96" cy="248"/>
            </a:xfrm>
          </p:grpSpPr>
          <p:sp>
            <p:nvSpPr>
              <p:cNvPr id="7249" name="Rectangle 77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82" name="Object 78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55" name="Equation" r:id="rId28" imgW="139680" imgH="393480" progId="Equation.3">
                      <p:embed/>
                    </p:oleObj>
                  </mc:Choice>
                  <mc:Fallback>
                    <p:oleObj name="Equation" r:id="rId28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45" name="Group 79"/>
            <p:cNvGrpSpPr>
              <a:grpSpLocks/>
            </p:cNvGrpSpPr>
            <p:nvPr/>
          </p:nvGrpSpPr>
          <p:grpSpPr bwMode="auto">
            <a:xfrm>
              <a:off x="1488" y="1776"/>
              <a:ext cx="96" cy="248"/>
              <a:chOff x="1104" y="2160"/>
              <a:chExt cx="96" cy="248"/>
            </a:xfrm>
          </p:grpSpPr>
          <p:sp>
            <p:nvSpPr>
              <p:cNvPr id="7248" name="Rectangle 80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81" name="Object 81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56" name="Equation" r:id="rId29" imgW="139680" imgH="393480" progId="Equation.3">
                      <p:embed/>
                    </p:oleObj>
                  </mc:Choice>
                  <mc:Fallback>
                    <p:oleObj name="Equation" r:id="rId29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46" name="Group 82"/>
            <p:cNvGrpSpPr>
              <a:grpSpLocks/>
            </p:cNvGrpSpPr>
            <p:nvPr/>
          </p:nvGrpSpPr>
          <p:grpSpPr bwMode="auto">
            <a:xfrm>
              <a:off x="1584" y="1776"/>
              <a:ext cx="96" cy="248"/>
              <a:chOff x="1104" y="2160"/>
              <a:chExt cx="96" cy="248"/>
            </a:xfrm>
          </p:grpSpPr>
          <p:sp>
            <p:nvSpPr>
              <p:cNvPr id="7247" name="Rectangle 83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80" name="Object 84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57" name="Equation" r:id="rId30" imgW="139680" imgH="393480" progId="Equation.3">
                      <p:embed/>
                    </p:oleObj>
                  </mc:Choice>
                  <mc:Fallback>
                    <p:oleObj name="Equation" r:id="rId30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216" name="Text Box 85"/>
          <p:cNvSpPr txBox="1">
            <a:spLocks noChangeArrowheads="1"/>
          </p:cNvSpPr>
          <p:nvPr/>
        </p:nvSpPr>
        <p:spPr bwMode="auto">
          <a:xfrm>
            <a:off x="1050925" y="5294313"/>
            <a:ext cx="162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(click to see animation)</a:t>
            </a:r>
          </a:p>
        </p:txBody>
      </p:sp>
      <p:grpSp>
        <p:nvGrpSpPr>
          <p:cNvPr id="30" name="Group 86"/>
          <p:cNvGrpSpPr>
            <a:grpSpLocks/>
          </p:cNvGrpSpPr>
          <p:nvPr/>
        </p:nvGrpSpPr>
        <p:grpSpPr bwMode="auto">
          <a:xfrm>
            <a:off x="5410200" y="5105400"/>
            <a:ext cx="457200" cy="393700"/>
            <a:chOff x="1104" y="2160"/>
            <a:chExt cx="288" cy="248"/>
          </a:xfrm>
        </p:grpSpPr>
        <p:grpSp>
          <p:nvGrpSpPr>
            <p:cNvPr id="7232" name="Group 87"/>
            <p:cNvGrpSpPr>
              <a:grpSpLocks/>
            </p:cNvGrpSpPr>
            <p:nvPr/>
          </p:nvGrpSpPr>
          <p:grpSpPr bwMode="auto">
            <a:xfrm>
              <a:off x="1104" y="2160"/>
              <a:ext cx="96" cy="248"/>
              <a:chOff x="1104" y="2160"/>
              <a:chExt cx="96" cy="248"/>
            </a:xfrm>
          </p:grpSpPr>
          <p:sp>
            <p:nvSpPr>
              <p:cNvPr id="7237" name="Rectangle 88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79" name="Object 89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58" name="Equation" r:id="rId31" imgW="139680" imgH="393480" progId="Equation.3">
                      <p:embed/>
                    </p:oleObj>
                  </mc:Choice>
                  <mc:Fallback>
                    <p:oleObj name="Equation" r:id="rId31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33" name="Group 90"/>
            <p:cNvGrpSpPr>
              <a:grpSpLocks/>
            </p:cNvGrpSpPr>
            <p:nvPr/>
          </p:nvGrpSpPr>
          <p:grpSpPr bwMode="auto">
            <a:xfrm>
              <a:off x="1200" y="2160"/>
              <a:ext cx="96" cy="248"/>
              <a:chOff x="1104" y="2160"/>
              <a:chExt cx="96" cy="248"/>
            </a:xfrm>
          </p:grpSpPr>
          <p:sp>
            <p:nvSpPr>
              <p:cNvPr id="7236" name="Rectangle 91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78" name="Object 92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59" name="Equation" r:id="rId32" imgW="139680" imgH="393480" progId="Equation.3">
                      <p:embed/>
                    </p:oleObj>
                  </mc:Choice>
                  <mc:Fallback>
                    <p:oleObj name="Equation" r:id="rId32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34" name="Group 93"/>
            <p:cNvGrpSpPr>
              <a:grpSpLocks/>
            </p:cNvGrpSpPr>
            <p:nvPr/>
          </p:nvGrpSpPr>
          <p:grpSpPr bwMode="auto">
            <a:xfrm>
              <a:off x="1296" y="2160"/>
              <a:ext cx="96" cy="248"/>
              <a:chOff x="1104" y="2160"/>
              <a:chExt cx="96" cy="248"/>
            </a:xfrm>
          </p:grpSpPr>
          <p:sp>
            <p:nvSpPr>
              <p:cNvPr id="7235" name="Rectangle 94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77" name="Object 95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60" name="Equation" r:id="rId33" imgW="139680" imgH="393480" progId="Equation.3">
                      <p:embed/>
                    </p:oleObj>
                  </mc:Choice>
                  <mc:Fallback>
                    <p:oleObj name="Equation" r:id="rId33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293" name="Group 97"/>
          <p:cNvGrpSpPr>
            <a:grpSpLocks/>
          </p:cNvGrpSpPr>
          <p:nvPr/>
        </p:nvGrpSpPr>
        <p:grpSpPr bwMode="auto">
          <a:xfrm>
            <a:off x="5867400" y="5257800"/>
            <a:ext cx="457200" cy="393700"/>
            <a:chOff x="1104" y="2160"/>
            <a:chExt cx="288" cy="248"/>
          </a:xfrm>
        </p:grpSpPr>
        <p:grpSp>
          <p:nvGrpSpPr>
            <p:cNvPr id="7226" name="Group 98"/>
            <p:cNvGrpSpPr>
              <a:grpSpLocks/>
            </p:cNvGrpSpPr>
            <p:nvPr/>
          </p:nvGrpSpPr>
          <p:grpSpPr bwMode="auto">
            <a:xfrm>
              <a:off x="1104" y="2160"/>
              <a:ext cx="96" cy="248"/>
              <a:chOff x="1104" y="2160"/>
              <a:chExt cx="96" cy="248"/>
            </a:xfrm>
          </p:grpSpPr>
          <p:sp>
            <p:nvSpPr>
              <p:cNvPr id="7231" name="Rectangle 99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76" name="Object 100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61" name="Equation" r:id="rId34" imgW="139680" imgH="393480" progId="Equation.3">
                      <p:embed/>
                    </p:oleObj>
                  </mc:Choice>
                  <mc:Fallback>
                    <p:oleObj name="Equation" r:id="rId34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27" name="Group 101"/>
            <p:cNvGrpSpPr>
              <a:grpSpLocks/>
            </p:cNvGrpSpPr>
            <p:nvPr/>
          </p:nvGrpSpPr>
          <p:grpSpPr bwMode="auto">
            <a:xfrm>
              <a:off x="1200" y="2160"/>
              <a:ext cx="96" cy="248"/>
              <a:chOff x="1104" y="2160"/>
              <a:chExt cx="96" cy="248"/>
            </a:xfrm>
          </p:grpSpPr>
          <p:sp>
            <p:nvSpPr>
              <p:cNvPr id="7230" name="Rectangle 102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75" name="Object 103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62" name="Equation" r:id="rId35" imgW="139680" imgH="393480" progId="Equation.3">
                      <p:embed/>
                    </p:oleObj>
                  </mc:Choice>
                  <mc:Fallback>
                    <p:oleObj name="Equation" r:id="rId35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28" name="Group 104"/>
            <p:cNvGrpSpPr>
              <a:grpSpLocks/>
            </p:cNvGrpSpPr>
            <p:nvPr/>
          </p:nvGrpSpPr>
          <p:grpSpPr bwMode="auto">
            <a:xfrm>
              <a:off x="1296" y="2160"/>
              <a:ext cx="96" cy="248"/>
              <a:chOff x="1104" y="2160"/>
              <a:chExt cx="96" cy="248"/>
            </a:xfrm>
          </p:grpSpPr>
          <p:sp>
            <p:nvSpPr>
              <p:cNvPr id="7229" name="Rectangle 105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74" name="Object 106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63" name="Equation" r:id="rId36" imgW="139680" imgH="393480" progId="Equation.3">
                      <p:embed/>
                    </p:oleObj>
                  </mc:Choice>
                  <mc:Fallback>
                    <p:oleObj name="Equation" r:id="rId36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297" name="Group 107"/>
          <p:cNvGrpSpPr>
            <a:grpSpLocks/>
          </p:cNvGrpSpPr>
          <p:nvPr/>
        </p:nvGrpSpPr>
        <p:grpSpPr bwMode="auto">
          <a:xfrm>
            <a:off x="6324600" y="5105400"/>
            <a:ext cx="457200" cy="393700"/>
            <a:chOff x="1104" y="2160"/>
            <a:chExt cx="288" cy="248"/>
          </a:xfrm>
        </p:grpSpPr>
        <p:grpSp>
          <p:nvGrpSpPr>
            <p:cNvPr id="7220" name="Group 108"/>
            <p:cNvGrpSpPr>
              <a:grpSpLocks/>
            </p:cNvGrpSpPr>
            <p:nvPr/>
          </p:nvGrpSpPr>
          <p:grpSpPr bwMode="auto">
            <a:xfrm>
              <a:off x="1104" y="2160"/>
              <a:ext cx="96" cy="248"/>
              <a:chOff x="1104" y="2160"/>
              <a:chExt cx="96" cy="248"/>
            </a:xfrm>
          </p:grpSpPr>
          <p:sp>
            <p:nvSpPr>
              <p:cNvPr id="7225" name="Rectangle 109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73" name="Object 110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64" name="Equation" r:id="rId37" imgW="139680" imgH="393480" progId="Equation.3">
                      <p:embed/>
                    </p:oleObj>
                  </mc:Choice>
                  <mc:Fallback>
                    <p:oleObj name="Equation" r:id="rId37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21" name="Group 111"/>
            <p:cNvGrpSpPr>
              <a:grpSpLocks/>
            </p:cNvGrpSpPr>
            <p:nvPr/>
          </p:nvGrpSpPr>
          <p:grpSpPr bwMode="auto">
            <a:xfrm>
              <a:off x="1200" y="2160"/>
              <a:ext cx="96" cy="248"/>
              <a:chOff x="1104" y="2160"/>
              <a:chExt cx="96" cy="248"/>
            </a:xfrm>
          </p:grpSpPr>
          <p:sp>
            <p:nvSpPr>
              <p:cNvPr id="7224" name="Rectangle 112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72" name="Object 113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65" name="Equation" r:id="rId38" imgW="139680" imgH="393480" progId="Equation.3">
                      <p:embed/>
                    </p:oleObj>
                  </mc:Choice>
                  <mc:Fallback>
                    <p:oleObj name="Equation" r:id="rId38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22" name="Group 114"/>
            <p:cNvGrpSpPr>
              <a:grpSpLocks/>
            </p:cNvGrpSpPr>
            <p:nvPr/>
          </p:nvGrpSpPr>
          <p:grpSpPr bwMode="auto">
            <a:xfrm>
              <a:off x="1296" y="2160"/>
              <a:ext cx="96" cy="248"/>
              <a:chOff x="1104" y="2160"/>
              <a:chExt cx="96" cy="248"/>
            </a:xfrm>
          </p:grpSpPr>
          <p:sp>
            <p:nvSpPr>
              <p:cNvPr id="7223" name="Rectangle 115"/>
              <p:cNvSpPr>
                <a:spLocks noChangeArrowheads="1"/>
              </p:cNvSpPr>
              <p:nvPr/>
            </p:nvSpPr>
            <p:spPr bwMode="auto">
              <a:xfrm>
                <a:off x="1104" y="2164"/>
                <a:ext cx="96" cy="24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171" name="Object 116"/>
              <p:cNvGraphicFramePr>
                <a:graphicFrameLocks noChangeAspect="1"/>
              </p:cNvGraphicFramePr>
              <p:nvPr/>
            </p:nvGraphicFramePr>
            <p:xfrm>
              <a:off x="1108" y="2160"/>
              <a:ext cx="8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66" name="Equation" r:id="rId39" imgW="139680" imgH="393480" progId="Equation.3">
                      <p:embed/>
                    </p:oleObj>
                  </mc:Choice>
                  <mc:Fallback>
                    <p:oleObj name="Equation" r:id="rId39" imgW="1396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8" y="2160"/>
                            <a:ext cx="88" cy="24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7204" name="Object 117"/>
          <p:cNvGraphicFramePr>
            <a:graphicFrameLocks noChangeAspect="1"/>
          </p:cNvGraphicFramePr>
          <p:nvPr/>
        </p:nvGraphicFramePr>
        <p:xfrm>
          <a:off x="4324350" y="5822950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7" name="Equation" r:id="rId40" imgW="1054080" imgH="393480" progId="Equation.3">
                  <p:embed/>
                </p:oleObj>
              </mc:Choice>
              <mc:Fallback>
                <p:oleObj name="Equation" r:id="rId40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5822950"/>
                        <a:ext cx="2108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1562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4" name="Text Box 7"/>
          <p:cNvSpPr txBox="1">
            <a:spLocks noChangeArrowheads="1"/>
          </p:cNvSpPr>
          <p:nvPr/>
        </p:nvSpPr>
        <p:spPr bwMode="auto">
          <a:xfrm>
            <a:off x="990600" y="457200"/>
            <a:ext cx="2652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66FF66"/>
                </a:solidFill>
              </a:rPr>
              <a:t>Another Example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FF66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66FF66"/>
                </a:solidFill>
              </a:rPr>
              <a:t>What is                  ?</a:t>
            </a:r>
            <a:endParaRPr lang="en-US" sz="2800">
              <a:solidFill>
                <a:srgbClr val="8A008A"/>
              </a:solidFill>
            </a:endParaRPr>
          </a:p>
        </p:txBody>
      </p:sp>
      <p:sp>
        <p:nvSpPr>
          <p:cNvPr id="8215" name="Text Box 8"/>
          <p:cNvSpPr txBox="1">
            <a:spLocks noChangeArrowheads="1"/>
          </p:cNvSpPr>
          <p:nvPr/>
        </p:nvSpPr>
        <p:spPr bwMode="auto">
          <a:xfrm>
            <a:off x="974725" y="2128838"/>
            <a:ext cx="6950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A008A"/>
                </a:solidFill>
              </a:rPr>
              <a:t>Solution:</a:t>
            </a:r>
          </a:p>
        </p:txBody>
      </p:sp>
      <p:graphicFrame>
        <p:nvGraphicFramePr>
          <p:cNvPr id="8194" name="Object 10"/>
          <p:cNvGraphicFramePr>
            <a:graphicFrameLocks noChangeAspect="1"/>
          </p:cNvGraphicFramePr>
          <p:nvPr/>
        </p:nvGraphicFramePr>
        <p:xfrm>
          <a:off x="2316163" y="1157288"/>
          <a:ext cx="6191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7" name="Equation" r:id="rId3" imgW="444240" imgH="393480" progId="Equation.3">
                  <p:embed/>
                </p:oleObj>
              </mc:Choice>
              <mc:Fallback>
                <p:oleObj name="Equation" r:id="rId3" imgW="444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1157288"/>
                        <a:ext cx="6191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" name="Group 14"/>
          <p:cNvGrpSpPr>
            <a:grpSpLocks/>
          </p:cNvGrpSpPr>
          <p:nvPr/>
        </p:nvGrpSpPr>
        <p:grpSpPr bwMode="auto">
          <a:xfrm>
            <a:off x="1066800" y="3200400"/>
            <a:ext cx="1122363" cy="576263"/>
            <a:chOff x="1066800" y="3200400"/>
            <a:chExt cx="1122000" cy="576000"/>
          </a:xfrm>
          <a:solidFill>
            <a:srgbClr val="21FF36"/>
          </a:solidFill>
        </p:grpSpPr>
        <p:grpSp>
          <p:nvGrpSpPr>
            <p:cNvPr id="81" name="Group 7"/>
            <p:cNvGrpSpPr>
              <a:grpSpLocks/>
            </p:cNvGrpSpPr>
            <p:nvPr/>
          </p:nvGrpSpPr>
          <p:grpSpPr bwMode="auto">
            <a:xfrm>
              <a:off x="1066800" y="3200400"/>
              <a:ext cx="360246" cy="576000"/>
              <a:chOff x="1066800" y="3200400"/>
              <a:chExt cx="360000" cy="576000"/>
            </a:xfrm>
            <a:grpFill/>
          </p:grpSpPr>
          <p:sp>
            <p:nvSpPr>
              <p:cNvPr id="6" name="Rectangle 5"/>
              <p:cNvSpPr/>
              <p:nvPr/>
            </p:nvSpPr>
            <p:spPr>
              <a:xfrm>
                <a:off x="1066800" y="3200400"/>
                <a:ext cx="360247" cy="5760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8211" name="Object 7"/>
              <p:cNvGraphicFramePr>
                <a:graphicFrameLocks noChangeAspect="1"/>
              </p:cNvGraphicFramePr>
              <p:nvPr/>
            </p:nvGraphicFramePr>
            <p:xfrm>
              <a:off x="1143000" y="3200400"/>
              <a:ext cx="222968" cy="57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18" name="Equation" r:id="rId5" imgW="152280" imgH="393480" progId="Equation.3">
                      <p:embed/>
                    </p:oleObj>
                  </mc:Choice>
                  <mc:Fallback>
                    <p:oleObj name="Equation" r:id="rId5" imgW="152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3000" y="3200400"/>
                            <a:ext cx="222968" cy="576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0" name="Group 8"/>
            <p:cNvGrpSpPr>
              <a:grpSpLocks/>
            </p:cNvGrpSpPr>
            <p:nvPr/>
          </p:nvGrpSpPr>
          <p:grpSpPr bwMode="auto">
            <a:xfrm>
              <a:off x="1447677" y="3200400"/>
              <a:ext cx="360246" cy="576000"/>
              <a:chOff x="1066800" y="3200400"/>
              <a:chExt cx="360000" cy="576000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1066677" y="3200400"/>
                <a:ext cx="360247" cy="5760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8210" name="Object 8"/>
              <p:cNvGraphicFramePr>
                <a:graphicFrameLocks noChangeAspect="1"/>
              </p:cNvGraphicFramePr>
              <p:nvPr/>
            </p:nvGraphicFramePr>
            <p:xfrm>
              <a:off x="1143000" y="3200400"/>
              <a:ext cx="222968" cy="57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19" name="Equation" r:id="rId7" imgW="152280" imgH="393480" progId="Equation.3">
                      <p:embed/>
                    </p:oleObj>
                  </mc:Choice>
                  <mc:Fallback>
                    <p:oleObj name="Equation" r:id="rId7" imgW="152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3000" y="3200400"/>
                            <a:ext cx="222968" cy="576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9" name="Group 11"/>
            <p:cNvGrpSpPr>
              <a:grpSpLocks/>
            </p:cNvGrpSpPr>
            <p:nvPr/>
          </p:nvGrpSpPr>
          <p:grpSpPr bwMode="auto">
            <a:xfrm>
              <a:off x="1828554" y="3200400"/>
              <a:ext cx="360246" cy="576000"/>
              <a:chOff x="1066800" y="3200400"/>
              <a:chExt cx="360000" cy="576000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1066553" y="3200400"/>
                <a:ext cx="360247" cy="5760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8209" name="Object 9"/>
              <p:cNvGraphicFramePr>
                <a:graphicFrameLocks noChangeAspect="1"/>
              </p:cNvGraphicFramePr>
              <p:nvPr/>
            </p:nvGraphicFramePr>
            <p:xfrm>
              <a:off x="1143000" y="3200400"/>
              <a:ext cx="222968" cy="57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20" name="Equation" r:id="rId9" imgW="152280" imgH="393480" progId="Equation.3">
                      <p:embed/>
                    </p:oleObj>
                  </mc:Choice>
                  <mc:Fallback>
                    <p:oleObj name="Equation" r:id="rId9" imgW="152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3000" y="3200400"/>
                            <a:ext cx="222968" cy="576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8" name="Group 15"/>
          <p:cNvGrpSpPr>
            <a:grpSpLocks/>
          </p:cNvGrpSpPr>
          <p:nvPr/>
        </p:nvGrpSpPr>
        <p:grpSpPr bwMode="auto">
          <a:xfrm>
            <a:off x="2209800" y="3200400"/>
            <a:ext cx="1122363" cy="576263"/>
            <a:chOff x="1066800" y="3200400"/>
            <a:chExt cx="1122000" cy="576000"/>
          </a:xfrm>
          <a:solidFill>
            <a:srgbClr val="21FF36"/>
          </a:solidFill>
        </p:grpSpPr>
        <p:grpSp>
          <p:nvGrpSpPr>
            <p:cNvPr id="77" name="Group 7"/>
            <p:cNvGrpSpPr>
              <a:grpSpLocks/>
            </p:cNvGrpSpPr>
            <p:nvPr/>
          </p:nvGrpSpPr>
          <p:grpSpPr bwMode="auto">
            <a:xfrm>
              <a:off x="1066800" y="3200400"/>
              <a:ext cx="360246" cy="576000"/>
              <a:chOff x="1066800" y="3200400"/>
              <a:chExt cx="360000" cy="576000"/>
            </a:xfrm>
            <a:grpFill/>
          </p:grpSpPr>
          <p:sp>
            <p:nvSpPr>
              <p:cNvPr id="24" name="Rectangle 23"/>
              <p:cNvSpPr/>
              <p:nvPr/>
            </p:nvSpPr>
            <p:spPr>
              <a:xfrm>
                <a:off x="1066800" y="3200400"/>
                <a:ext cx="360247" cy="5760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8208" name="Object 6"/>
              <p:cNvGraphicFramePr>
                <a:graphicFrameLocks noChangeAspect="1"/>
              </p:cNvGraphicFramePr>
              <p:nvPr/>
            </p:nvGraphicFramePr>
            <p:xfrm>
              <a:off x="1143000" y="3200400"/>
              <a:ext cx="222968" cy="57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21" name="Equation" r:id="rId10" imgW="152280" imgH="393480" progId="Equation.3">
                      <p:embed/>
                    </p:oleObj>
                  </mc:Choice>
                  <mc:Fallback>
                    <p:oleObj name="Equation" r:id="rId10" imgW="152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3000" y="3200400"/>
                            <a:ext cx="222968" cy="576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6" name="Group 8"/>
            <p:cNvGrpSpPr>
              <a:grpSpLocks/>
            </p:cNvGrpSpPr>
            <p:nvPr/>
          </p:nvGrpSpPr>
          <p:grpSpPr bwMode="auto">
            <a:xfrm>
              <a:off x="1447677" y="3200400"/>
              <a:ext cx="360246" cy="576000"/>
              <a:chOff x="1066800" y="3200400"/>
              <a:chExt cx="360000" cy="576000"/>
            </a:xfrm>
            <a:grpFill/>
          </p:grpSpPr>
          <p:sp>
            <p:nvSpPr>
              <p:cNvPr id="22" name="Rectangle 21"/>
              <p:cNvSpPr/>
              <p:nvPr/>
            </p:nvSpPr>
            <p:spPr>
              <a:xfrm>
                <a:off x="1066677" y="3200400"/>
                <a:ext cx="360247" cy="5760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8207" name="Object 11"/>
              <p:cNvGraphicFramePr>
                <a:graphicFrameLocks noChangeAspect="1"/>
              </p:cNvGraphicFramePr>
              <p:nvPr/>
            </p:nvGraphicFramePr>
            <p:xfrm>
              <a:off x="1143000" y="3200400"/>
              <a:ext cx="222968" cy="57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22" name="Equation" r:id="rId11" imgW="152280" imgH="393480" progId="Equation.3">
                      <p:embed/>
                    </p:oleObj>
                  </mc:Choice>
                  <mc:Fallback>
                    <p:oleObj name="Equation" r:id="rId11" imgW="152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3000" y="3200400"/>
                            <a:ext cx="222968" cy="576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5" name="Group 11"/>
            <p:cNvGrpSpPr>
              <a:grpSpLocks/>
            </p:cNvGrpSpPr>
            <p:nvPr/>
          </p:nvGrpSpPr>
          <p:grpSpPr bwMode="auto">
            <a:xfrm>
              <a:off x="1828554" y="3200400"/>
              <a:ext cx="360246" cy="576000"/>
              <a:chOff x="1066800" y="3200400"/>
              <a:chExt cx="360000" cy="576000"/>
            </a:xfrm>
            <a:grpFill/>
          </p:grpSpPr>
          <p:sp>
            <p:nvSpPr>
              <p:cNvPr id="20" name="Rectangle 19"/>
              <p:cNvSpPr/>
              <p:nvPr/>
            </p:nvSpPr>
            <p:spPr>
              <a:xfrm>
                <a:off x="1066553" y="3200400"/>
                <a:ext cx="360247" cy="5760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8206" name="Object 12"/>
              <p:cNvGraphicFramePr>
                <a:graphicFrameLocks noChangeAspect="1"/>
              </p:cNvGraphicFramePr>
              <p:nvPr/>
            </p:nvGraphicFramePr>
            <p:xfrm>
              <a:off x="1143000" y="3200400"/>
              <a:ext cx="222968" cy="57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23" name="Equation" r:id="rId12" imgW="152280" imgH="393480" progId="Equation.3">
                      <p:embed/>
                    </p:oleObj>
                  </mc:Choice>
                  <mc:Fallback>
                    <p:oleObj name="Equation" r:id="rId12" imgW="152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3000" y="3200400"/>
                            <a:ext cx="222968" cy="576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4" name="Group 25"/>
          <p:cNvGrpSpPr>
            <a:grpSpLocks/>
          </p:cNvGrpSpPr>
          <p:nvPr/>
        </p:nvGrpSpPr>
        <p:grpSpPr bwMode="auto">
          <a:xfrm>
            <a:off x="3352800" y="3200400"/>
            <a:ext cx="1122363" cy="576263"/>
            <a:chOff x="1066800" y="3200400"/>
            <a:chExt cx="1122000" cy="576000"/>
          </a:xfrm>
          <a:solidFill>
            <a:srgbClr val="21FF36"/>
          </a:solidFill>
        </p:grpSpPr>
        <p:grpSp>
          <p:nvGrpSpPr>
            <p:cNvPr id="73" name="Group 7"/>
            <p:cNvGrpSpPr>
              <a:grpSpLocks/>
            </p:cNvGrpSpPr>
            <p:nvPr/>
          </p:nvGrpSpPr>
          <p:grpSpPr bwMode="auto">
            <a:xfrm>
              <a:off x="1066800" y="3200400"/>
              <a:ext cx="360246" cy="576000"/>
              <a:chOff x="1066800" y="3200400"/>
              <a:chExt cx="360000" cy="576000"/>
            </a:xfrm>
            <a:grpFill/>
          </p:grpSpPr>
          <p:sp>
            <p:nvSpPr>
              <p:cNvPr id="34" name="Rectangle 33"/>
              <p:cNvSpPr/>
              <p:nvPr/>
            </p:nvSpPr>
            <p:spPr>
              <a:xfrm>
                <a:off x="1066800" y="3200400"/>
                <a:ext cx="360247" cy="5760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8205" name="Object 13"/>
              <p:cNvGraphicFramePr>
                <a:graphicFrameLocks noChangeAspect="1"/>
              </p:cNvGraphicFramePr>
              <p:nvPr/>
            </p:nvGraphicFramePr>
            <p:xfrm>
              <a:off x="1143000" y="3200400"/>
              <a:ext cx="222968" cy="57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24" name="Equation" r:id="rId13" imgW="152280" imgH="393480" progId="Equation.3">
                      <p:embed/>
                    </p:oleObj>
                  </mc:Choice>
                  <mc:Fallback>
                    <p:oleObj name="Equation" r:id="rId13" imgW="152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3000" y="3200400"/>
                            <a:ext cx="222968" cy="576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" name="Group 8"/>
            <p:cNvGrpSpPr>
              <a:grpSpLocks/>
            </p:cNvGrpSpPr>
            <p:nvPr/>
          </p:nvGrpSpPr>
          <p:grpSpPr bwMode="auto">
            <a:xfrm>
              <a:off x="1447677" y="3200400"/>
              <a:ext cx="360246" cy="576000"/>
              <a:chOff x="1066800" y="3200400"/>
              <a:chExt cx="360000" cy="576000"/>
            </a:xfrm>
            <a:grpFill/>
          </p:grpSpPr>
          <p:sp>
            <p:nvSpPr>
              <p:cNvPr id="32" name="Rectangle 31"/>
              <p:cNvSpPr/>
              <p:nvPr/>
            </p:nvSpPr>
            <p:spPr>
              <a:xfrm>
                <a:off x="1066677" y="3200400"/>
                <a:ext cx="360247" cy="5760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8204" name="Object 14"/>
              <p:cNvGraphicFramePr>
                <a:graphicFrameLocks noChangeAspect="1"/>
              </p:cNvGraphicFramePr>
              <p:nvPr/>
            </p:nvGraphicFramePr>
            <p:xfrm>
              <a:off x="1143000" y="3200400"/>
              <a:ext cx="222968" cy="57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25" name="Equation" r:id="rId14" imgW="152280" imgH="393480" progId="Equation.3">
                      <p:embed/>
                    </p:oleObj>
                  </mc:Choice>
                  <mc:Fallback>
                    <p:oleObj name="Equation" r:id="rId14" imgW="152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3000" y="3200400"/>
                            <a:ext cx="222968" cy="576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1" name="Group 11"/>
            <p:cNvGrpSpPr>
              <a:grpSpLocks/>
            </p:cNvGrpSpPr>
            <p:nvPr/>
          </p:nvGrpSpPr>
          <p:grpSpPr bwMode="auto">
            <a:xfrm>
              <a:off x="1828554" y="3200400"/>
              <a:ext cx="360246" cy="576000"/>
              <a:chOff x="1066800" y="3200400"/>
              <a:chExt cx="360000" cy="576000"/>
            </a:xfrm>
            <a:grpFill/>
          </p:grpSpPr>
          <p:sp>
            <p:nvSpPr>
              <p:cNvPr id="30" name="Rectangle 29"/>
              <p:cNvSpPr/>
              <p:nvPr/>
            </p:nvSpPr>
            <p:spPr>
              <a:xfrm>
                <a:off x="1066553" y="3200400"/>
                <a:ext cx="360247" cy="5760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8203" name="Object 15"/>
              <p:cNvGraphicFramePr>
                <a:graphicFrameLocks noChangeAspect="1"/>
              </p:cNvGraphicFramePr>
              <p:nvPr/>
            </p:nvGraphicFramePr>
            <p:xfrm>
              <a:off x="1143000" y="3200400"/>
              <a:ext cx="222968" cy="57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26" name="Equation" r:id="rId15" imgW="152280" imgH="393480" progId="Equation.3">
                      <p:embed/>
                    </p:oleObj>
                  </mc:Choice>
                  <mc:Fallback>
                    <p:oleObj name="Equation" r:id="rId15" imgW="152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3000" y="3200400"/>
                            <a:ext cx="222968" cy="576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0" name="Group 35"/>
          <p:cNvGrpSpPr>
            <a:grpSpLocks/>
          </p:cNvGrpSpPr>
          <p:nvPr/>
        </p:nvGrpSpPr>
        <p:grpSpPr bwMode="auto">
          <a:xfrm>
            <a:off x="4495800" y="3200400"/>
            <a:ext cx="1122363" cy="576263"/>
            <a:chOff x="1066800" y="3200400"/>
            <a:chExt cx="1122000" cy="576000"/>
          </a:xfrm>
          <a:solidFill>
            <a:srgbClr val="21FF36"/>
          </a:solidFill>
        </p:grpSpPr>
        <p:grpSp>
          <p:nvGrpSpPr>
            <p:cNvPr id="69" name="Group 7"/>
            <p:cNvGrpSpPr>
              <a:grpSpLocks/>
            </p:cNvGrpSpPr>
            <p:nvPr/>
          </p:nvGrpSpPr>
          <p:grpSpPr bwMode="auto">
            <a:xfrm>
              <a:off x="1066800" y="3200400"/>
              <a:ext cx="360246" cy="576000"/>
              <a:chOff x="1066800" y="3200400"/>
              <a:chExt cx="360000" cy="576000"/>
            </a:xfrm>
            <a:grpFill/>
          </p:grpSpPr>
          <p:sp>
            <p:nvSpPr>
              <p:cNvPr id="44" name="Rectangle 43"/>
              <p:cNvSpPr/>
              <p:nvPr/>
            </p:nvSpPr>
            <p:spPr>
              <a:xfrm>
                <a:off x="1066800" y="3200400"/>
                <a:ext cx="360247" cy="5760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8202" name="Object 16"/>
              <p:cNvGraphicFramePr>
                <a:graphicFrameLocks noChangeAspect="1"/>
              </p:cNvGraphicFramePr>
              <p:nvPr/>
            </p:nvGraphicFramePr>
            <p:xfrm>
              <a:off x="1143000" y="3200400"/>
              <a:ext cx="222968" cy="57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27" name="Equation" r:id="rId16" imgW="152280" imgH="393480" progId="Equation.3">
                      <p:embed/>
                    </p:oleObj>
                  </mc:Choice>
                  <mc:Fallback>
                    <p:oleObj name="Equation" r:id="rId16" imgW="152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3000" y="3200400"/>
                            <a:ext cx="222968" cy="576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8" name="Group 8"/>
            <p:cNvGrpSpPr>
              <a:grpSpLocks/>
            </p:cNvGrpSpPr>
            <p:nvPr/>
          </p:nvGrpSpPr>
          <p:grpSpPr bwMode="auto">
            <a:xfrm>
              <a:off x="1447677" y="3200400"/>
              <a:ext cx="360246" cy="576000"/>
              <a:chOff x="1066800" y="3200400"/>
              <a:chExt cx="360000" cy="576000"/>
            </a:xfrm>
            <a:grpFill/>
          </p:grpSpPr>
          <p:sp>
            <p:nvSpPr>
              <p:cNvPr id="42" name="Rectangle 41"/>
              <p:cNvSpPr/>
              <p:nvPr/>
            </p:nvSpPr>
            <p:spPr>
              <a:xfrm>
                <a:off x="1066677" y="3200400"/>
                <a:ext cx="360247" cy="5760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8201" name="Object 17"/>
              <p:cNvGraphicFramePr>
                <a:graphicFrameLocks noChangeAspect="1"/>
              </p:cNvGraphicFramePr>
              <p:nvPr/>
            </p:nvGraphicFramePr>
            <p:xfrm>
              <a:off x="1143000" y="3200400"/>
              <a:ext cx="222968" cy="57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28" name="Equation" r:id="rId17" imgW="152280" imgH="393480" progId="Equation.3">
                      <p:embed/>
                    </p:oleObj>
                  </mc:Choice>
                  <mc:Fallback>
                    <p:oleObj name="Equation" r:id="rId17" imgW="152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3000" y="3200400"/>
                            <a:ext cx="222968" cy="576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7" name="Group 11"/>
            <p:cNvGrpSpPr>
              <a:grpSpLocks/>
            </p:cNvGrpSpPr>
            <p:nvPr/>
          </p:nvGrpSpPr>
          <p:grpSpPr bwMode="auto">
            <a:xfrm>
              <a:off x="1828554" y="3200400"/>
              <a:ext cx="360246" cy="576000"/>
              <a:chOff x="1066800" y="3200400"/>
              <a:chExt cx="360000" cy="576000"/>
            </a:xfrm>
            <a:grpFill/>
          </p:grpSpPr>
          <p:sp>
            <p:nvSpPr>
              <p:cNvPr id="40" name="Rectangle 39"/>
              <p:cNvSpPr/>
              <p:nvPr/>
            </p:nvSpPr>
            <p:spPr>
              <a:xfrm>
                <a:off x="1066553" y="3200400"/>
                <a:ext cx="360247" cy="5760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8200" name="Object 18"/>
              <p:cNvGraphicFramePr>
                <a:graphicFrameLocks noChangeAspect="1"/>
              </p:cNvGraphicFramePr>
              <p:nvPr/>
            </p:nvGraphicFramePr>
            <p:xfrm>
              <a:off x="1143000" y="3200400"/>
              <a:ext cx="222968" cy="57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29" name="Equation" r:id="rId18" imgW="152280" imgH="393480" progId="Equation.3">
                      <p:embed/>
                    </p:oleObj>
                  </mc:Choice>
                  <mc:Fallback>
                    <p:oleObj name="Equation" r:id="rId18" imgW="152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3000" y="3200400"/>
                            <a:ext cx="222968" cy="576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8220" name="TextBox 45"/>
          <p:cNvSpPr txBox="1">
            <a:spLocks noChangeArrowheads="1"/>
          </p:cNvSpPr>
          <p:nvPr/>
        </p:nvSpPr>
        <p:spPr bwMode="auto">
          <a:xfrm>
            <a:off x="5715000" y="3276600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÷</a:t>
            </a:r>
          </a:p>
        </p:txBody>
      </p:sp>
      <p:grpSp>
        <p:nvGrpSpPr>
          <p:cNvPr id="66" name="Group 46"/>
          <p:cNvGrpSpPr>
            <a:grpSpLocks/>
          </p:cNvGrpSpPr>
          <p:nvPr/>
        </p:nvGrpSpPr>
        <p:grpSpPr bwMode="auto">
          <a:xfrm>
            <a:off x="6096000" y="3200400"/>
            <a:ext cx="1122363" cy="576263"/>
            <a:chOff x="1066800" y="3200400"/>
            <a:chExt cx="1122000" cy="576000"/>
          </a:xfrm>
          <a:solidFill>
            <a:srgbClr val="21FF36"/>
          </a:solidFill>
        </p:grpSpPr>
        <p:grpSp>
          <p:nvGrpSpPr>
            <p:cNvPr id="65" name="Group 7"/>
            <p:cNvGrpSpPr>
              <a:grpSpLocks/>
            </p:cNvGrpSpPr>
            <p:nvPr/>
          </p:nvGrpSpPr>
          <p:grpSpPr bwMode="auto">
            <a:xfrm>
              <a:off x="1066800" y="3200400"/>
              <a:ext cx="360246" cy="576000"/>
              <a:chOff x="1066800" y="3200400"/>
              <a:chExt cx="360000" cy="576000"/>
            </a:xfrm>
            <a:grpFill/>
          </p:grpSpPr>
          <p:sp>
            <p:nvSpPr>
              <p:cNvPr id="55" name="Rectangle 54"/>
              <p:cNvSpPr/>
              <p:nvPr/>
            </p:nvSpPr>
            <p:spPr>
              <a:xfrm>
                <a:off x="1066800" y="3200400"/>
                <a:ext cx="360247" cy="5760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8199" name="Object 19"/>
              <p:cNvGraphicFramePr>
                <a:graphicFrameLocks noChangeAspect="1"/>
              </p:cNvGraphicFramePr>
              <p:nvPr/>
            </p:nvGraphicFramePr>
            <p:xfrm>
              <a:off x="1143000" y="3200400"/>
              <a:ext cx="222968" cy="57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30" name="Equation" r:id="rId19" imgW="152280" imgH="393480" progId="Equation.3">
                      <p:embed/>
                    </p:oleObj>
                  </mc:Choice>
                  <mc:Fallback>
                    <p:oleObj name="Equation" r:id="rId19" imgW="152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3000" y="3200400"/>
                            <a:ext cx="222968" cy="576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4" name="Group 8"/>
            <p:cNvGrpSpPr>
              <a:grpSpLocks/>
            </p:cNvGrpSpPr>
            <p:nvPr/>
          </p:nvGrpSpPr>
          <p:grpSpPr bwMode="auto">
            <a:xfrm>
              <a:off x="1447677" y="3200400"/>
              <a:ext cx="360246" cy="576000"/>
              <a:chOff x="1066800" y="3200400"/>
              <a:chExt cx="360000" cy="576000"/>
            </a:xfrm>
            <a:grpFill/>
          </p:grpSpPr>
          <p:sp>
            <p:nvSpPr>
              <p:cNvPr id="53" name="Rectangle 52"/>
              <p:cNvSpPr/>
              <p:nvPr/>
            </p:nvSpPr>
            <p:spPr>
              <a:xfrm>
                <a:off x="1066677" y="3200400"/>
                <a:ext cx="360247" cy="5760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8198" name="Object 20"/>
              <p:cNvGraphicFramePr>
                <a:graphicFrameLocks noChangeAspect="1"/>
              </p:cNvGraphicFramePr>
              <p:nvPr/>
            </p:nvGraphicFramePr>
            <p:xfrm>
              <a:off x="1143000" y="3200400"/>
              <a:ext cx="222968" cy="57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31" name="Equation" r:id="rId20" imgW="152280" imgH="393480" progId="Equation.3">
                      <p:embed/>
                    </p:oleObj>
                  </mc:Choice>
                  <mc:Fallback>
                    <p:oleObj name="Equation" r:id="rId20" imgW="152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3000" y="3200400"/>
                            <a:ext cx="222968" cy="576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1" name="Group 11"/>
            <p:cNvGrpSpPr>
              <a:grpSpLocks/>
            </p:cNvGrpSpPr>
            <p:nvPr/>
          </p:nvGrpSpPr>
          <p:grpSpPr bwMode="auto">
            <a:xfrm>
              <a:off x="1828554" y="3200400"/>
              <a:ext cx="360246" cy="576000"/>
              <a:chOff x="1066800" y="3200400"/>
              <a:chExt cx="360000" cy="576000"/>
            </a:xfrm>
            <a:grpFill/>
          </p:grpSpPr>
          <p:sp>
            <p:nvSpPr>
              <p:cNvPr id="51" name="Rectangle 50"/>
              <p:cNvSpPr/>
              <p:nvPr/>
            </p:nvSpPr>
            <p:spPr>
              <a:xfrm>
                <a:off x="1066553" y="3200400"/>
                <a:ext cx="360247" cy="5760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8197" name="Object 21"/>
              <p:cNvGraphicFramePr>
                <a:graphicFrameLocks noChangeAspect="1"/>
              </p:cNvGraphicFramePr>
              <p:nvPr/>
            </p:nvGraphicFramePr>
            <p:xfrm>
              <a:off x="1143000" y="3200400"/>
              <a:ext cx="222968" cy="57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32" name="Equation" r:id="rId21" imgW="152280" imgH="393480" progId="Equation.3">
                      <p:embed/>
                    </p:oleObj>
                  </mc:Choice>
                  <mc:Fallback>
                    <p:oleObj name="Equation" r:id="rId21" imgW="152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3000" y="3200400"/>
                            <a:ext cx="222968" cy="576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7" name="Left Brace 56"/>
          <p:cNvSpPr/>
          <p:nvPr/>
        </p:nvSpPr>
        <p:spPr>
          <a:xfrm rot="16200000">
            <a:off x="3200400" y="1752600"/>
            <a:ext cx="304800" cy="4572000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aphicFrame>
        <p:nvGraphicFramePr>
          <p:cNvPr id="8195" name="Object 22"/>
          <p:cNvGraphicFramePr>
            <a:graphicFrameLocks noChangeAspect="1"/>
          </p:cNvGraphicFramePr>
          <p:nvPr/>
        </p:nvGraphicFramePr>
        <p:xfrm>
          <a:off x="3186113" y="4270375"/>
          <a:ext cx="3333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3" name="Equation" r:id="rId22" imgW="203040" imgH="393480" progId="Equation.3">
                  <p:embed/>
                </p:oleObj>
              </mc:Choice>
              <mc:Fallback>
                <p:oleObj name="Equation" r:id="rId22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4270375"/>
                        <a:ext cx="33337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23"/>
          <p:cNvGraphicFramePr>
            <a:graphicFrameLocks noChangeAspect="1"/>
          </p:cNvGraphicFramePr>
          <p:nvPr/>
        </p:nvGraphicFramePr>
        <p:xfrm>
          <a:off x="6656388" y="3889375"/>
          <a:ext cx="2508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4" name="Equation" r:id="rId24" imgW="152280" imgH="393480" progId="Equation.3">
                  <p:embed/>
                </p:oleObj>
              </mc:Choice>
              <mc:Fallback>
                <p:oleObj name="Equation" r:id="rId24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3889375"/>
                        <a:ext cx="25082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2" name="Object 63"/>
          <p:cNvGraphicFramePr>
            <a:graphicFrameLocks noChangeAspect="1"/>
          </p:cNvGraphicFramePr>
          <p:nvPr/>
        </p:nvGraphicFramePr>
        <p:xfrm>
          <a:off x="2859088" y="5365750"/>
          <a:ext cx="287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5" name="Equation" r:id="rId26" imgW="1434960" imgH="393480" progId="Equation.3">
                  <p:embed/>
                </p:oleObj>
              </mc:Choice>
              <mc:Fallback>
                <p:oleObj name="Equation" r:id="rId26" imgW="1434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5365750"/>
                        <a:ext cx="2870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3" name="TextBox 62"/>
          <p:cNvSpPr txBox="1">
            <a:spLocks noChangeArrowheads="1"/>
          </p:cNvSpPr>
          <p:nvPr/>
        </p:nvSpPr>
        <p:spPr bwMode="auto">
          <a:xfrm>
            <a:off x="1354138" y="5513388"/>
            <a:ext cx="1227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40946547"/>
      </p:ext>
    </p:extLst>
  </p:cSld>
  <p:clrMapOvr>
    <a:masterClrMapping/>
  </p:clrMapOvr>
  <p:transition spd="slow">
    <p:cover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671171" y="308429"/>
            <a:ext cx="5830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Division of Fractions with same Denominator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TextBox 2"/>
              <p:cNvSpPr txBox="1">
                <a:spLocks noChangeArrowheads="1"/>
              </p:cNvSpPr>
              <p:nvPr/>
            </p:nvSpPr>
            <p:spPr bwMode="auto">
              <a:xfrm>
                <a:off x="3505200" y="1143000"/>
                <a:ext cx="967508" cy="79367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÷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57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1143000"/>
                <a:ext cx="967508" cy="7936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099878" y="2362200"/>
            <a:ext cx="1371600" cy="274638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7320" y="2362200"/>
            <a:ext cx="2194560" cy="274638"/>
          </a:xfrm>
          <a:prstGeom prst="rect">
            <a:avLst/>
          </a:prstGeom>
          <a:solidFill>
            <a:srgbClr val="99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4526280" y="2667298"/>
            <a:ext cx="577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5/8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6199248" y="2667000"/>
            <a:ext cx="577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3/8</a:t>
            </a:r>
          </a:p>
        </p:txBody>
      </p:sp>
      <p:sp>
        <p:nvSpPr>
          <p:cNvPr id="24585" name="TextBox 8"/>
          <p:cNvSpPr txBox="1">
            <a:spLocks noChangeArrowheads="1"/>
          </p:cNvSpPr>
          <p:nvPr/>
        </p:nvSpPr>
        <p:spPr bwMode="auto">
          <a:xfrm>
            <a:off x="2209800" y="2667298"/>
            <a:ext cx="661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unit</a:t>
            </a:r>
          </a:p>
        </p:txBody>
      </p:sp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961554" y="3616597"/>
            <a:ext cx="764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How many copies of the lime green rod is in the yellow rod?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57155" y="2362200"/>
            <a:ext cx="822325" cy="274638"/>
          </a:xfrm>
          <a:prstGeom prst="rect">
            <a:avLst/>
          </a:prstGeom>
          <a:solidFill>
            <a:srgbClr val="21FF3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79320" y="4267200"/>
            <a:ext cx="1371600" cy="274638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79320" y="4572000"/>
            <a:ext cx="822325" cy="274638"/>
          </a:xfrm>
          <a:prstGeom prst="rect">
            <a:avLst/>
          </a:prstGeom>
          <a:solidFill>
            <a:srgbClr val="21FF3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17520" y="4572000"/>
            <a:ext cx="822325" cy="274638"/>
          </a:xfrm>
          <a:prstGeom prst="rect">
            <a:avLst/>
          </a:prstGeom>
          <a:solidFill>
            <a:srgbClr val="21FF3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1132424" y="5335219"/>
                <a:ext cx="5148141" cy="619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</a:rPr>
                  <a:t>The answer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which equals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2424" y="5335219"/>
                <a:ext cx="5148141" cy="619913"/>
              </a:xfrm>
              <a:prstGeom prst="rect">
                <a:avLst/>
              </a:prstGeom>
              <a:blipFill>
                <a:blip r:embed="rId3"/>
                <a:stretch>
                  <a:fillRect l="-1896"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3295333" y="4876800"/>
            <a:ext cx="274637" cy="27463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69970" y="4876800"/>
            <a:ext cx="273050" cy="27463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17520" y="4876800"/>
            <a:ext cx="274638" cy="27463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>
                <a:spLocks noChangeArrowheads="1"/>
              </p:cNvSpPr>
              <p:nvPr/>
            </p:nvSpPr>
            <p:spPr bwMode="auto">
              <a:xfrm>
                <a:off x="2331720" y="5943600"/>
                <a:ext cx="3115981" cy="622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</a:rPr>
                  <a:t>Hence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en-US" dirty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÷3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÷8</m:t>
                        </m:r>
                      </m:den>
                    </m:f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1720" y="5943600"/>
                <a:ext cx="3115981" cy="622414"/>
              </a:xfrm>
              <a:prstGeom prst="rect">
                <a:avLst/>
              </a:prstGeom>
              <a:blipFill rotWithShape="1">
                <a:blip r:embed="rId4"/>
                <a:stretch>
                  <a:fillRect l="-3131"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898542" y="3235542"/>
            <a:ext cx="501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picked brown as the unit because it represents 8.</a:t>
            </a:r>
          </a:p>
        </p:txBody>
      </p:sp>
    </p:spTree>
    <p:extLst>
      <p:ext uri="{BB962C8B-B14F-4D97-AF65-F5344CB8AC3E}">
        <p14:creationId xmlns:p14="http://schemas.microsoft.com/office/powerpoint/2010/main" val="1410818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667000" y="762000"/>
            <a:ext cx="3344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66"/>
                </a:solidFill>
              </a:rPr>
              <a:t>Division of Fractions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785938" y="1795463"/>
            <a:ext cx="605472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Conclusion:</a:t>
            </a: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When we divide fractions with equal denominators, the denominators will be cancelled out and thus we can ignore the denominator and divide just the numerators,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i.e.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624373"/>
              </p:ext>
            </p:extLst>
          </p:nvPr>
        </p:nvGraphicFramePr>
        <p:xfrm>
          <a:off x="2108272" y="4533900"/>
          <a:ext cx="4902873" cy="96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3" imgW="1993680" imgH="393480" progId="Equation.3">
                  <p:embed/>
                </p:oleObj>
              </mc:Choice>
              <mc:Fallback>
                <p:oleObj name="Equation" r:id="rId3" imgW="1993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8272" y="4533900"/>
                        <a:ext cx="4902873" cy="968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756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CC"/>
            </a:gs>
            <a:gs pos="6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hocolat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66800" y="4267200"/>
            <a:ext cx="1839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the whole piece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of chocolate</a:t>
            </a:r>
          </a:p>
        </p:txBody>
      </p:sp>
      <p:pic>
        <p:nvPicPr>
          <p:cNvPr id="3077" name="Picture 5" descr="chocolat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663950" y="4202113"/>
            <a:ext cx="11779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the whole</a:t>
            </a:r>
          </a:p>
        </p:txBody>
      </p:sp>
      <p:pic>
        <p:nvPicPr>
          <p:cNvPr id="3079" name="Picture 7" descr="chocolate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867400" y="4267200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3081" name="Picture 9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990600" y="381000"/>
            <a:ext cx="72548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Example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Jordan got </a:t>
            </a:r>
            <a:r>
              <a:rPr lang="en-US" baseline="36000">
                <a:solidFill>
                  <a:srgbClr val="FFFFFF"/>
                </a:solidFill>
              </a:rPr>
              <a:t>1</a:t>
            </a:r>
            <a:r>
              <a:rPr lang="en-US">
                <a:solidFill>
                  <a:srgbClr val="FFFFFF"/>
                </a:solidFill>
                <a:sym typeface="Symbol" pitchFamily="18" charset="2"/>
              </a:rPr>
              <a:t></a:t>
            </a:r>
            <a:r>
              <a:rPr lang="en-US" baseline="-10000">
                <a:solidFill>
                  <a:srgbClr val="FFFFFF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of a chocolate bar from his sister. He ate </a:t>
            </a:r>
            <a:r>
              <a:rPr lang="en-US" sz="2800" b="1">
                <a:solidFill>
                  <a:srgbClr val="FFFFFF"/>
                </a:solidFill>
              </a:rPr>
              <a:t>½</a:t>
            </a:r>
            <a:r>
              <a:rPr lang="en-US" sz="2000">
                <a:solidFill>
                  <a:srgbClr val="FFFFFF"/>
                </a:solidFill>
              </a:rPr>
              <a:t> of it during  lunch break and saved the rest for the evening. How much of a chocolate bar did he eat during lunch break?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050925" y="1946275"/>
            <a:ext cx="601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Let us answer this question by drawing diagrams. (click)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974725" y="5424488"/>
            <a:ext cx="733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From the last diagram, we see that the yellow piece he ate is equal to 1 out of  6 from the whole bar. Therefore </a:t>
            </a:r>
            <a:r>
              <a:rPr lang="en-US" sz="3600">
                <a:solidFill>
                  <a:srgbClr val="000000"/>
                </a:solidFill>
              </a:rPr>
              <a:t>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is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6 .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33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8" grpId="0" autoUpdateAnimBg="0"/>
      <p:bldP spid="3080" grpId="0" autoUpdateAnimBg="0"/>
      <p:bldP spid="3085" grpId="0" autoUpdateAnimBg="0"/>
      <p:bldP spid="308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667000" y="762000"/>
            <a:ext cx="3344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66"/>
                </a:solidFill>
              </a:rPr>
              <a:t>Division of Fractions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38200" y="1828800"/>
            <a:ext cx="4572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66FF66"/>
                </a:solidFill>
              </a:rPr>
              <a:t>Exercises:</a:t>
            </a:r>
            <a:endParaRPr lang="en-US" sz="2400" b="1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1.  What is  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38200" y="3698875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2. What is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38200" y="5222875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3. What is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2667001" y="2209800"/>
            <a:ext cx="1600201" cy="1028700"/>
            <a:chOff x="1680" y="1392"/>
            <a:chExt cx="1008" cy="648"/>
          </a:xfrm>
        </p:grpSpPr>
        <p:sp>
          <p:nvSpPr>
            <p:cNvPr id="31809" name="AutoShape 12"/>
            <p:cNvSpPr>
              <a:spLocks noChangeAspect="1" noChangeArrowheads="1" noTextEdit="1"/>
            </p:cNvSpPr>
            <p:nvPr/>
          </p:nvSpPr>
          <p:spPr bwMode="auto">
            <a:xfrm>
              <a:off x="1680" y="1392"/>
              <a:ext cx="959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810" name="Line 14"/>
            <p:cNvSpPr>
              <a:spLocks noChangeShapeType="1"/>
            </p:cNvSpPr>
            <p:nvPr/>
          </p:nvSpPr>
          <p:spPr bwMode="auto">
            <a:xfrm>
              <a:off x="1718" y="1701"/>
              <a:ext cx="21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811" name="Line 15"/>
            <p:cNvSpPr>
              <a:spLocks noChangeShapeType="1"/>
            </p:cNvSpPr>
            <p:nvPr/>
          </p:nvSpPr>
          <p:spPr bwMode="auto">
            <a:xfrm>
              <a:off x="2160" y="1701"/>
              <a:ext cx="2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812" name="Rectangle 16"/>
            <p:cNvSpPr>
              <a:spLocks noChangeArrowheads="1"/>
            </p:cNvSpPr>
            <p:nvPr/>
          </p:nvSpPr>
          <p:spPr bwMode="auto">
            <a:xfrm>
              <a:off x="2493" y="1553"/>
              <a:ext cx="19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?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813" name="Rectangle 17"/>
            <p:cNvSpPr>
              <a:spLocks noChangeArrowheads="1"/>
            </p:cNvSpPr>
            <p:nvPr/>
          </p:nvSpPr>
          <p:spPr bwMode="auto">
            <a:xfrm>
              <a:off x="2388" y="1553"/>
              <a:ext cx="20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  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814" name="Rectangle 18"/>
            <p:cNvSpPr>
              <a:spLocks noChangeArrowheads="1"/>
            </p:cNvSpPr>
            <p:nvPr/>
          </p:nvSpPr>
          <p:spPr bwMode="auto">
            <a:xfrm>
              <a:off x="2150" y="1733"/>
              <a:ext cx="32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12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815" name="Rectangle 19"/>
            <p:cNvSpPr>
              <a:spLocks noChangeArrowheads="1"/>
            </p:cNvSpPr>
            <p:nvPr/>
          </p:nvSpPr>
          <p:spPr bwMode="auto">
            <a:xfrm>
              <a:off x="2218" y="1407"/>
              <a:ext cx="20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5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816" name="Rectangle 20"/>
            <p:cNvSpPr>
              <a:spLocks noChangeArrowheads="1"/>
            </p:cNvSpPr>
            <p:nvPr/>
          </p:nvSpPr>
          <p:spPr bwMode="auto">
            <a:xfrm>
              <a:off x="1709" y="1733"/>
              <a:ext cx="32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12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817" name="Rectangle 21"/>
            <p:cNvSpPr>
              <a:spLocks noChangeArrowheads="1"/>
            </p:cNvSpPr>
            <p:nvPr/>
          </p:nvSpPr>
          <p:spPr bwMode="auto">
            <a:xfrm>
              <a:off x="1709" y="1407"/>
              <a:ext cx="32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10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818" name="Rectangle 22"/>
            <p:cNvSpPr>
              <a:spLocks noChangeArrowheads="1"/>
            </p:cNvSpPr>
            <p:nvPr/>
          </p:nvSpPr>
          <p:spPr bwMode="auto">
            <a:xfrm>
              <a:off x="1994" y="1526"/>
              <a:ext cx="26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4"/>
          <p:cNvGrpSpPr>
            <a:grpSpLocks noChangeAspect="1"/>
          </p:cNvGrpSpPr>
          <p:nvPr/>
        </p:nvGrpSpPr>
        <p:grpSpPr bwMode="auto">
          <a:xfrm>
            <a:off x="4572000" y="2133600"/>
            <a:ext cx="1935163" cy="1033463"/>
            <a:chOff x="2880" y="1344"/>
            <a:chExt cx="1219" cy="651"/>
          </a:xfrm>
        </p:grpSpPr>
        <p:sp>
          <p:nvSpPr>
            <p:cNvPr id="31800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880" y="1344"/>
              <a:ext cx="115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801" name="Line 35"/>
            <p:cNvSpPr>
              <a:spLocks noChangeShapeType="1"/>
            </p:cNvSpPr>
            <p:nvPr/>
          </p:nvSpPr>
          <p:spPr bwMode="auto">
            <a:xfrm>
              <a:off x="3417" y="1651"/>
              <a:ext cx="228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802" name="Rectangle 36"/>
            <p:cNvSpPr>
              <a:spLocks noChangeArrowheads="1"/>
            </p:cNvSpPr>
            <p:nvPr/>
          </p:nvSpPr>
          <p:spPr bwMode="auto">
            <a:xfrm>
              <a:off x="3889" y="1504"/>
              <a:ext cx="21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2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803" name="Rectangle 37"/>
            <p:cNvSpPr>
              <a:spLocks noChangeArrowheads="1"/>
            </p:cNvSpPr>
            <p:nvPr/>
          </p:nvSpPr>
          <p:spPr bwMode="auto">
            <a:xfrm>
              <a:off x="3476" y="1687"/>
              <a:ext cx="21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5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804" name="Rectangle 38"/>
            <p:cNvSpPr>
              <a:spLocks noChangeArrowheads="1"/>
            </p:cNvSpPr>
            <p:nvPr/>
          </p:nvSpPr>
          <p:spPr bwMode="auto">
            <a:xfrm>
              <a:off x="3407" y="1355"/>
              <a:ext cx="32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10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805" name="Rectangle 39"/>
            <p:cNvSpPr>
              <a:spLocks noChangeArrowheads="1"/>
            </p:cNvSpPr>
            <p:nvPr/>
          </p:nvSpPr>
          <p:spPr bwMode="auto">
            <a:xfrm>
              <a:off x="3359" y="1504"/>
              <a:ext cx="15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806" name="Rectangle 40"/>
            <p:cNvSpPr>
              <a:spLocks noChangeArrowheads="1"/>
            </p:cNvSpPr>
            <p:nvPr/>
          </p:nvSpPr>
          <p:spPr bwMode="auto">
            <a:xfrm>
              <a:off x="3320" y="1504"/>
              <a:ext cx="15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: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807" name="Rectangle 41"/>
            <p:cNvSpPr>
              <a:spLocks noChangeArrowheads="1"/>
            </p:cNvSpPr>
            <p:nvPr/>
          </p:nvSpPr>
          <p:spPr bwMode="auto">
            <a:xfrm>
              <a:off x="2915" y="1504"/>
              <a:ext cx="469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Ans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808" name="Rectangle 42"/>
            <p:cNvSpPr>
              <a:spLocks noChangeArrowheads="1"/>
            </p:cNvSpPr>
            <p:nvPr/>
          </p:nvSpPr>
          <p:spPr bwMode="auto">
            <a:xfrm>
              <a:off x="3708" y="1477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4"/>
          <p:cNvGrpSpPr>
            <a:grpSpLocks noChangeAspect="1"/>
          </p:cNvGrpSpPr>
          <p:nvPr/>
        </p:nvGrpSpPr>
        <p:grpSpPr bwMode="auto">
          <a:xfrm>
            <a:off x="2667001" y="3657600"/>
            <a:ext cx="1679576" cy="1028700"/>
            <a:chOff x="1680" y="2304"/>
            <a:chExt cx="1058" cy="648"/>
          </a:xfrm>
        </p:grpSpPr>
        <p:sp>
          <p:nvSpPr>
            <p:cNvPr id="31790" name="AutoShape 43"/>
            <p:cNvSpPr>
              <a:spLocks noChangeAspect="1" noChangeArrowheads="1" noTextEdit="1"/>
            </p:cNvSpPr>
            <p:nvPr/>
          </p:nvSpPr>
          <p:spPr bwMode="auto">
            <a:xfrm>
              <a:off x="1680" y="2304"/>
              <a:ext cx="99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91" name="Line 45"/>
            <p:cNvSpPr>
              <a:spLocks noChangeShapeType="1"/>
            </p:cNvSpPr>
            <p:nvPr/>
          </p:nvSpPr>
          <p:spPr bwMode="auto">
            <a:xfrm>
              <a:off x="1718" y="2613"/>
              <a:ext cx="24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92" name="Line 46"/>
            <p:cNvSpPr>
              <a:spLocks noChangeShapeType="1"/>
            </p:cNvSpPr>
            <p:nvPr/>
          </p:nvSpPr>
          <p:spPr bwMode="auto">
            <a:xfrm>
              <a:off x="2184" y="2613"/>
              <a:ext cx="2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93" name="Rectangle 47"/>
            <p:cNvSpPr>
              <a:spLocks noChangeArrowheads="1"/>
            </p:cNvSpPr>
            <p:nvPr/>
          </p:nvSpPr>
          <p:spPr bwMode="auto">
            <a:xfrm>
              <a:off x="2543" y="2465"/>
              <a:ext cx="19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?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94" name="Rectangle 48"/>
            <p:cNvSpPr>
              <a:spLocks noChangeArrowheads="1"/>
            </p:cNvSpPr>
            <p:nvPr/>
          </p:nvSpPr>
          <p:spPr bwMode="auto">
            <a:xfrm>
              <a:off x="2200" y="2645"/>
              <a:ext cx="32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24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95" name="Rectangle 49"/>
            <p:cNvSpPr>
              <a:spLocks noChangeArrowheads="1"/>
            </p:cNvSpPr>
            <p:nvPr/>
          </p:nvSpPr>
          <p:spPr bwMode="auto">
            <a:xfrm>
              <a:off x="2254" y="2319"/>
              <a:ext cx="20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7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96" name="Rectangle 50"/>
            <p:cNvSpPr>
              <a:spLocks noChangeArrowheads="1"/>
            </p:cNvSpPr>
            <p:nvPr/>
          </p:nvSpPr>
          <p:spPr bwMode="auto">
            <a:xfrm>
              <a:off x="1734" y="2645"/>
              <a:ext cx="32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24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97" name="Rectangle 51"/>
            <p:cNvSpPr>
              <a:spLocks noChangeArrowheads="1"/>
            </p:cNvSpPr>
            <p:nvPr/>
          </p:nvSpPr>
          <p:spPr bwMode="auto">
            <a:xfrm>
              <a:off x="1721" y="2319"/>
              <a:ext cx="32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16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98" name="Rectangle 52"/>
            <p:cNvSpPr>
              <a:spLocks noChangeArrowheads="1"/>
            </p:cNvSpPr>
            <p:nvPr/>
          </p:nvSpPr>
          <p:spPr bwMode="auto">
            <a:xfrm>
              <a:off x="2439" y="2465"/>
              <a:ext cx="20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  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99" name="Rectangle 53"/>
            <p:cNvSpPr>
              <a:spLocks noChangeArrowheads="1"/>
            </p:cNvSpPr>
            <p:nvPr/>
          </p:nvSpPr>
          <p:spPr bwMode="auto">
            <a:xfrm>
              <a:off x="2019" y="2438"/>
              <a:ext cx="26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55"/>
          <p:cNvGrpSpPr>
            <a:grpSpLocks noChangeAspect="1"/>
          </p:cNvGrpSpPr>
          <p:nvPr/>
        </p:nvGrpSpPr>
        <p:grpSpPr bwMode="auto">
          <a:xfrm>
            <a:off x="4572000" y="3657602"/>
            <a:ext cx="2195513" cy="1030288"/>
            <a:chOff x="2880" y="2304"/>
            <a:chExt cx="1383" cy="649"/>
          </a:xfrm>
        </p:grpSpPr>
        <p:sp>
          <p:nvSpPr>
            <p:cNvPr id="31778" name="AutoShape 54"/>
            <p:cNvSpPr>
              <a:spLocks noChangeAspect="1" noChangeArrowheads="1" noTextEdit="1"/>
            </p:cNvSpPr>
            <p:nvPr/>
          </p:nvSpPr>
          <p:spPr bwMode="auto">
            <a:xfrm>
              <a:off x="2880" y="2304"/>
              <a:ext cx="1349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79" name="Line 56"/>
            <p:cNvSpPr>
              <a:spLocks noChangeShapeType="1"/>
            </p:cNvSpPr>
            <p:nvPr/>
          </p:nvSpPr>
          <p:spPr bwMode="auto">
            <a:xfrm>
              <a:off x="3417" y="2611"/>
              <a:ext cx="218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80" name="Line 57"/>
            <p:cNvSpPr>
              <a:spLocks noChangeShapeType="1"/>
            </p:cNvSpPr>
            <p:nvPr/>
          </p:nvSpPr>
          <p:spPr bwMode="auto">
            <a:xfrm>
              <a:off x="4037" y="2611"/>
              <a:ext cx="137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81" name="Rectangle 58"/>
            <p:cNvSpPr>
              <a:spLocks noChangeArrowheads="1"/>
            </p:cNvSpPr>
            <p:nvPr/>
          </p:nvSpPr>
          <p:spPr bwMode="auto">
            <a:xfrm>
              <a:off x="4050" y="2646"/>
              <a:ext cx="21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7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82" name="Rectangle 59"/>
            <p:cNvSpPr>
              <a:spLocks noChangeArrowheads="1"/>
            </p:cNvSpPr>
            <p:nvPr/>
          </p:nvSpPr>
          <p:spPr bwMode="auto">
            <a:xfrm>
              <a:off x="4053" y="2315"/>
              <a:ext cx="21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2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83" name="Rectangle 60"/>
            <p:cNvSpPr>
              <a:spLocks noChangeArrowheads="1"/>
            </p:cNvSpPr>
            <p:nvPr/>
          </p:nvSpPr>
          <p:spPr bwMode="auto">
            <a:xfrm>
              <a:off x="3889" y="2463"/>
              <a:ext cx="21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2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84" name="Rectangle 61"/>
            <p:cNvSpPr>
              <a:spLocks noChangeArrowheads="1"/>
            </p:cNvSpPr>
            <p:nvPr/>
          </p:nvSpPr>
          <p:spPr bwMode="auto">
            <a:xfrm>
              <a:off x="3474" y="2646"/>
              <a:ext cx="21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7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85" name="Rectangle 62"/>
            <p:cNvSpPr>
              <a:spLocks noChangeArrowheads="1"/>
            </p:cNvSpPr>
            <p:nvPr/>
          </p:nvSpPr>
          <p:spPr bwMode="auto">
            <a:xfrm>
              <a:off x="3408" y="2315"/>
              <a:ext cx="32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16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86" name="Rectangle 63"/>
            <p:cNvSpPr>
              <a:spLocks noChangeArrowheads="1"/>
            </p:cNvSpPr>
            <p:nvPr/>
          </p:nvSpPr>
          <p:spPr bwMode="auto">
            <a:xfrm>
              <a:off x="3359" y="2463"/>
              <a:ext cx="15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87" name="Rectangle 64"/>
            <p:cNvSpPr>
              <a:spLocks noChangeArrowheads="1"/>
            </p:cNvSpPr>
            <p:nvPr/>
          </p:nvSpPr>
          <p:spPr bwMode="auto">
            <a:xfrm>
              <a:off x="3320" y="2463"/>
              <a:ext cx="15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: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88" name="Rectangle 65"/>
            <p:cNvSpPr>
              <a:spLocks noChangeArrowheads="1"/>
            </p:cNvSpPr>
            <p:nvPr/>
          </p:nvSpPr>
          <p:spPr bwMode="auto">
            <a:xfrm>
              <a:off x="2915" y="2463"/>
              <a:ext cx="46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Ans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89" name="Rectangle 66"/>
            <p:cNvSpPr>
              <a:spLocks noChangeArrowheads="1"/>
            </p:cNvSpPr>
            <p:nvPr/>
          </p:nvSpPr>
          <p:spPr bwMode="auto">
            <a:xfrm>
              <a:off x="3709" y="2437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68"/>
          <p:cNvGrpSpPr>
            <a:grpSpLocks noChangeAspect="1"/>
          </p:cNvGrpSpPr>
          <p:nvPr/>
        </p:nvGrpSpPr>
        <p:grpSpPr bwMode="auto">
          <a:xfrm>
            <a:off x="2743201" y="5105400"/>
            <a:ext cx="1589088" cy="1028700"/>
            <a:chOff x="1776" y="3216"/>
            <a:chExt cx="1001" cy="648"/>
          </a:xfrm>
        </p:grpSpPr>
        <p:sp>
          <p:nvSpPr>
            <p:cNvPr id="31768" name="AutoShape 67"/>
            <p:cNvSpPr>
              <a:spLocks noChangeAspect="1" noChangeArrowheads="1" noTextEdit="1"/>
            </p:cNvSpPr>
            <p:nvPr/>
          </p:nvSpPr>
          <p:spPr bwMode="auto">
            <a:xfrm>
              <a:off x="1776" y="3216"/>
              <a:ext cx="940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69" name="Line 69"/>
            <p:cNvSpPr>
              <a:spLocks noChangeShapeType="1"/>
            </p:cNvSpPr>
            <p:nvPr/>
          </p:nvSpPr>
          <p:spPr bwMode="auto">
            <a:xfrm>
              <a:off x="1814" y="3525"/>
              <a:ext cx="22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70" name="Line 70"/>
            <p:cNvSpPr>
              <a:spLocks noChangeShapeType="1"/>
            </p:cNvSpPr>
            <p:nvPr/>
          </p:nvSpPr>
          <p:spPr bwMode="auto">
            <a:xfrm>
              <a:off x="2252" y="3525"/>
              <a:ext cx="21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71" name="Rectangle 71"/>
            <p:cNvSpPr>
              <a:spLocks noChangeArrowheads="1"/>
            </p:cNvSpPr>
            <p:nvPr/>
          </p:nvSpPr>
          <p:spPr bwMode="auto">
            <a:xfrm>
              <a:off x="2582" y="3377"/>
              <a:ext cx="19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?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72" name="Rectangle 72"/>
            <p:cNvSpPr>
              <a:spLocks noChangeArrowheads="1"/>
            </p:cNvSpPr>
            <p:nvPr/>
          </p:nvSpPr>
          <p:spPr bwMode="auto">
            <a:xfrm>
              <a:off x="2242" y="3557"/>
              <a:ext cx="32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15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73" name="Rectangle 73"/>
            <p:cNvSpPr>
              <a:spLocks noChangeArrowheads="1"/>
            </p:cNvSpPr>
            <p:nvPr/>
          </p:nvSpPr>
          <p:spPr bwMode="auto">
            <a:xfrm>
              <a:off x="2311" y="3231"/>
              <a:ext cx="20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4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74" name="Rectangle 74"/>
            <p:cNvSpPr>
              <a:spLocks noChangeArrowheads="1"/>
            </p:cNvSpPr>
            <p:nvPr/>
          </p:nvSpPr>
          <p:spPr bwMode="auto">
            <a:xfrm>
              <a:off x="1805" y="3557"/>
              <a:ext cx="32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15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75" name="Rectangle 75"/>
            <p:cNvSpPr>
              <a:spLocks noChangeArrowheads="1"/>
            </p:cNvSpPr>
            <p:nvPr/>
          </p:nvSpPr>
          <p:spPr bwMode="auto">
            <a:xfrm>
              <a:off x="1807" y="3231"/>
              <a:ext cx="32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13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76" name="Rectangle 76"/>
            <p:cNvSpPr>
              <a:spLocks noChangeArrowheads="1"/>
            </p:cNvSpPr>
            <p:nvPr/>
          </p:nvSpPr>
          <p:spPr bwMode="auto">
            <a:xfrm>
              <a:off x="2477" y="3377"/>
              <a:ext cx="20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  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77" name="Rectangle 77"/>
            <p:cNvSpPr>
              <a:spLocks noChangeArrowheads="1"/>
            </p:cNvSpPr>
            <p:nvPr/>
          </p:nvSpPr>
          <p:spPr bwMode="auto">
            <a:xfrm>
              <a:off x="2087" y="3350"/>
              <a:ext cx="26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79"/>
          <p:cNvGrpSpPr>
            <a:grpSpLocks noChangeAspect="1"/>
          </p:cNvGrpSpPr>
          <p:nvPr/>
        </p:nvGrpSpPr>
        <p:grpSpPr bwMode="auto">
          <a:xfrm>
            <a:off x="4572000" y="5148263"/>
            <a:ext cx="2159000" cy="1030287"/>
            <a:chOff x="2880" y="3243"/>
            <a:chExt cx="1360" cy="649"/>
          </a:xfrm>
        </p:grpSpPr>
        <p:sp>
          <p:nvSpPr>
            <p:cNvPr id="31756" name="AutoShape 78"/>
            <p:cNvSpPr>
              <a:spLocks noChangeAspect="1" noChangeArrowheads="1" noTextEdit="1"/>
            </p:cNvSpPr>
            <p:nvPr/>
          </p:nvSpPr>
          <p:spPr bwMode="auto">
            <a:xfrm>
              <a:off x="2880" y="3243"/>
              <a:ext cx="1328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57" name="Line 80"/>
            <p:cNvSpPr>
              <a:spLocks noChangeShapeType="1"/>
            </p:cNvSpPr>
            <p:nvPr/>
          </p:nvSpPr>
          <p:spPr bwMode="auto">
            <a:xfrm>
              <a:off x="3416" y="3550"/>
              <a:ext cx="232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58" name="Line 81"/>
            <p:cNvSpPr>
              <a:spLocks noChangeShapeType="1"/>
            </p:cNvSpPr>
            <p:nvPr/>
          </p:nvSpPr>
          <p:spPr bwMode="auto">
            <a:xfrm>
              <a:off x="4014" y="3550"/>
              <a:ext cx="162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59" name="Rectangle 82"/>
            <p:cNvSpPr>
              <a:spLocks noChangeArrowheads="1"/>
            </p:cNvSpPr>
            <p:nvPr/>
          </p:nvSpPr>
          <p:spPr bwMode="auto">
            <a:xfrm>
              <a:off x="4030" y="3585"/>
              <a:ext cx="21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4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60" name="Rectangle 83"/>
            <p:cNvSpPr>
              <a:spLocks noChangeArrowheads="1"/>
            </p:cNvSpPr>
            <p:nvPr/>
          </p:nvSpPr>
          <p:spPr bwMode="auto">
            <a:xfrm>
              <a:off x="4026" y="3254"/>
              <a:ext cx="21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1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61" name="Rectangle 84"/>
            <p:cNvSpPr>
              <a:spLocks noChangeArrowheads="1"/>
            </p:cNvSpPr>
            <p:nvPr/>
          </p:nvSpPr>
          <p:spPr bwMode="auto">
            <a:xfrm>
              <a:off x="3874" y="3402"/>
              <a:ext cx="21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3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62" name="Rectangle 85"/>
            <p:cNvSpPr>
              <a:spLocks noChangeArrowheads="1"/>
            </p:cNvSpPr>
            <p:nvPr/>
          </p:nvSpPr>
          <p:spPr bwMode="auto">
            <a:xfrm>
              <a:off x="3474" y="3585"/>
              <a:ext cx="21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4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63" name="Rectangle 86"/>
            <p:cNvSpPr>
              <a:spLocks noChangeArrowheads="1"/>
            </p:cNvSpPr>
            <p:nvPr/>
          </p:nvSpPr>
          <p:spPr bwMode="auto">
            <a:xfrm>
              <a:off x="3407" y="3254"/>
              <a:ext cx="32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13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64" name="Rectangle 87"/>
            <p:cNvSpPr>
              <a:spLocks noChangeArrowheads="1"/>
            </p:cNvSpPr>
            <p:nvPr/>
          </p:nvSpPr>
          <p:spPr bwMode="auto">
            <a:xfrm>
              <a:off x="3359" y="3402"/>
              <a:ext cx="15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 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65" name="Rectangle 88"/>
            <p:cNvSpPr>
              <a:spLocks noChangeArrowheads="1"/>
            </p:cNvSpPr>
            <p:nvPr/>
          </p:nvSpPr>
          <p:spPr bwMode="auto">
            <a:xfrm>
              <a:off x="3319" y="3402"/>
              <a:ext cx="15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: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66" name="Rectangle 89"/>
            <p:cNvSpPr>
              <a:spLocks noChangeArrowheads="1"/>
            </p:cNvSpPr>
            <p:nvPr/>
          </p:nvSpPr>
          <p:spPr bwMode="auto">
            <a:xfrm>
              <a:off x="2915" y="3402"/>
              <a:ext cx="46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Ans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67" name="Rectangle 90"/>
            <p:cNvSpPr>
              <a:spLocks noChangeArrowheads="1"/>
            </p:cNvSpPr>
            <p:nvPr/>
          </p:nvSpPr>
          <p:spPr bwMode="auto">
            <a:xfrm>
              <a:off x="3700" y="3376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6384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9" grpId="0" autoUpdateAnimBg="0"/>
      <p:bldP spid="2151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7704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66"/>
                </a:solidFill>
              </a:rPr>
              <a:t>Division of Fractions with different denominators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990600" y="1600200"/>
            <a:ext cx="4270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Example:</a:t>
            </a:r>
            <a:endParaRPr lang="en-US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How can we perform the division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5296" name="Object 0"/>
          <p:cNvGraphicFramePr>
            <a:graphicFrameLocks noChangeAspect="1"/>
          </p:cNvGraphicFramePr>
          <p:nvPr/>
        </p:nvGraphicFramePr>
        <p:xfrm>
          <a:off x="5410200" y="1752600"/>
          <a:ext cx="122078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Equation" r:id="rId3" imgW="507960" imgH="393480" progId="Equation.3">
                  <p:embed/>
                </p:oleObj>
              </mc:Choice>
              <mc:Fallback>
                <p:oleObj name="Equation" r:id="rId3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122078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Box 12"/>
          <p:cNvSpPr txBox="1">
            <a:spLocks noChangeArrowheads="1"/>
          </p:cNvSpPr>
          <p:nvPr/>
        </p:nvSpPr>
        <p:spPr bwMode="auto">
          <a:xfrm>
            <a:off x="1643063" y="3827463"/>
            <a:ext cx="5540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Answer: </a:t>
            </a:r>
            <a:r>
              <a:rPr lang="en-US">
                <a:solidFill>
                  <a:srgbClr val="FF0000"/>
                </a:solidFill>
              </a:rPr>
              <a:t>Find a common denominator first!</a:t>
            </a:r>
          </a:p>
        </p:txBody>
      </p:sp>
    </p:spTree>
    <p:extLst>
      <p:ext uri="{BB962C8B-B14F-4D97-AF65-F5344CB8AC3E}">
        <p14:creationId xmlns:p14="http://schemas.microsoft.com/office/powerpoint/2010/main" val="307558068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599934" y="308428"/>
            <a:ext cx="6371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Division of Fractions with different Denominators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TextBox 2"/>
              <p:cNvSpPr txBox="1">
                <a:spLocks noChangeArrowheads="1"/>
              </p:cNvSpPr>
              <p:nvPr/>
            </p:nvSpPr>
            <p:spPr bwMode="auto">
              <a:xfrm>
                <a:off x="3850136" y="914400"/>
                <a:ext cx="967508" cy="79367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÷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57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0136" y="914400"/>
                <a:ext cx="967508" cy="7936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531644" y="4295940"/>
            <a:ext cx="2743200" cy="274638"/>
          </a:xfrm>
          <a:prstGeom prst="rect">
            <a:avLst/>
          </a:prstGeom>
          <a:solidFill>
            <a:srgbClr val="FF4A0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3275" y="2754418"/>
            <a:ext cx="1645920" cy="274638"/>
          </a:xfrm>
          <a:prstGeom prst="rect">
            <a:avLst/>
          </a:prstGeom>
          <a:solidFill>
            <a:srgbClr val="0066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3" name="TextBox 6"/>
              <p:cNvSpPr txBox="1">
                <a:spLocks noChangeAspect="1" noChangeArrowheads="1"/>
              </p:cNvSpPr>
              <p:nvPr/>
            </p:nvSpPr>
            <p:spPr bwMode="auto">
              <a:xfrm>
                <a:off x="1464555" y="3640093"/>
                <a:ext cx="1424620" cy="676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58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4555" y="3640093"/>
                <a:ext cx="1424620" cy="6768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84" name="TextBox 7"/>
              <p:cNvSpPr txBox="1">
                <a:spLocks noChangeArrowheads="1"/>
              </p:cNvSpPr>
              <p:nvPr/>
            </p:nvSpPr>
            <p:spPr bwMode="auto">
              <a:xfrm>
                <a:off x="1742387" y="5005213"/>
                <a:ext cx="868956" cy="670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584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2387" y="5005213"/>
                <a:ext cx="868956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563275" y="5799744"/>
            <a:ext cx="822325" cy="274638"/>
          </a:xfrm>
          <a:prstGeom prst="rect">
            <a:avLst/>
          </a:prstGeom>
          <a:solidFill>
            <a:srgbClr val="21FF3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4555" y="1803996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first find the lowest common denominator, which is 6. So we use the dark green rod as our unit (b/c it’s length is 6 white cubes).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9057" y="2707071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0599" y="3793853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represented by an orange rod b/c its length is 10 white cubes.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61722" y="5155831"/>
            <a:ext cx="621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represented by a lime green rod b/c its length is 3 white cubes.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69970" y="3089801"/>
            <a:ext cx="825500" cy="274638"/>
            <a:chOff x="3017520" y="4876800"/>
            <a:chExt cx="825500" cy="274638"/>
          </a:xfrm>
        </p:grpSpPr>
        <p:sp>
          <p:nvSpPr>
            <p:cNvPr id="13" name="Rectangle 12"/>
            <p:cNvSpPr/>
            <p:nvPr/>
          </p:nvSpPr>
          <p:spPr>
            <a:xfrm>
              <a:off x="3295333" y="4876800"/>
              <a:ext cx="274637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69970" y="4876800"/>
              <a:ext cx="273050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17520" y="4876800"/>
              <a:ext cx="274638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BAFC30-6F03-464E-8BB6-063E1682FB68}"/>
              </a:ext>
            </a:extLst>
          </p:cNvPr>
          <p:cNvGrpSpPr/>
          <p:nvPr/>
        </p:nvGrpSpPr>
        <p:grpSpPr>
          <a:xfrm>
            <a:off x="4401629" y="3137827"/>
            <a:ext cx="825500" cy="274638"/>
            <a:chOff x="4401629" y="3137827"/>
            <a:chExt cx="825500" cy="274638"/>
          </a:xfrm>
        </p:grpSpPr>
        <p:sp>
          <p:nvSpPr>
            <p:cNvPr id="17" name="Rectangle 16"/>
            <p:cNvSpPr/>
            <p:nvPr/>
          </p:nvSpPr>
          <p:spPr>
            <a:xfrm>
              <a:off x="4679442" y="3137827"/>
              <a:ext cx="274637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54079" y="3137827"/>
              <a:ext cx="273050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01629" y="3137827"/>
              <a:ext cx="274638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9066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583" grpId="0"/>
      <p:bldP spid="24584" grpId="0"/>
      <p:bldP spid="22" grpId="0" animBg="1"/>
      <p:bldP spid="7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599934" y="308428"/>
            <a:ext cx="6371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Division of Fractions with different Denominators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TextBox 2"/>
              <p:cNvSpPr txBox="1">
                <a:spLocks noChangeArrowheads="1"/>
              </p:cNvSpPr>
              <p:nvPr/>
            </p:nvSpPr>
            <p:spPr bwMode="auto">
              <a:xfrm>
                <a:off x="3850136" y="914400"/>
                <a:ext cx="967508" cy="79367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÷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57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0136" y="914400"/>
                <a:ext cx="967508" cy="7936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961554" y="2571568"/>
            <a:ext cx="764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How many copies of the lime green rod is in the orange rod?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78757" y="3537020"/>
            <a:ext cx="822325" cy="274638"/>
          </a:xfrm>
          <a:prstGeom prst="rect">
            <a:avLst/>
          </a:prstGeom>
          <a:solidFill>
            <a:srgbClr val="21FF3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69014" y="3537020"/>
            <a:ext cx="822325" cy="274638"/>
          </a:xfrm>
          <a:prstGeom prst="rect">
            <a:avLst/>
          </a:prstGeom>
          <a:solidFill>
            <a:srgbClr val="21FF3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1014752" y="4389497"/>
                <a:ext cx="4447243" cy="528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</a:rPr>
                  <a:t>The answer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3+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which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4752" y="4389497"/>
                <a:ext cx="4447243" cy="528543"/>
              </a:xfrm>
              <a:prstGeom prst="rect">
                <a:avLst/>
              </a:prstGeom>
              <a:blipFill>
                <a:blip r:embed="rId3"/>
                <a:stretch>
                  <a:fillRect l="-1370" r="-548" b="-68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609926" y="3841820"/>
            <a:ext cx="825500" cy="274638"/>
            <a:chOff x="3017520" y="4876800"/>
            <a:chExt cx="825500" cy="274638"/>
          </a:xfrm>
        </p:grpSpPr>
        <p:sp>
          <p:nvSpPr>
            <p:cNvPr id="28" name="Rectangle 27"/>
            <p:cNvSpPr/>
            <p:nvPr/>
          </p:nvSpPr>
          <p:spPr>
            <a:xfrm>
              <a:off x="3295333" y="4876800"/>
              <a:ext cx="274637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69970" y="4876800"/>
              <a:ext cx="273050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17520" y="4876800"/>
              <a:ext cx="274638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178757" y="3262382"/>
            <a:ext cx="2743200" cy="274638"/>
          </a:xfrm>
          <a:prstGeom prst="rect">
            <a:avLst/>
          </a:prstGeom>
          <a:solidFill>
            <a:srgbClr val="FF4A0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91339" y="3537020"/>
            <a:ext cx="822325" cy="274638"/>
          </a:xfrm>
          <a:prstGeom prst="rect">
            <a:avLst/>
          </a:prstGeom>
          <a:solidFill>
            <a:srgbClr val="21FF3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13664" y="3537020"/>
            <a:ext cx="822325" cy="274638"/>
          </a:xfrm>
          <a:prstGeom prst="rect">
            <a:avLst/>
          </a:prstGeom>
          <a:solidFill>
            <a:srgbClr val="21FF3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F62C6-7F55-40FA-8011-148E8FAA15B8}"/>
              </a:ext>
            </a:extLst>
          </p:cNvPr>
          <p:cNvSpPr txBox="1"/>
          <p:nvPr/>
        </p:nvSpPr>
        <p:spPr>
          <a:xfrm>
            <a:off x="1014752" y="5095647"/>
            <a:ext cx="4410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answer can be confirmed by algebra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ED8823E7-0FD6-45B1-9DEC-6B28C63CE8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9583" y="5703161"/>
                <a:ext cx="6423938" cy="69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÷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2×3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10÷3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6÷6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10÷3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ED8823E7-0FD6-45B1-9DEC-6B28C63CE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9583" y="5703161"/>
                <a:ext cx="6423938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8BFAEC4-B232-4282-943A-A8CDD61B29BF}"/>
              </a:ext>
            </a:extLst>
          </p:cNvPr>
          <p:cNvSpPr/>
          <p:nvPr/>
        </p:nvSpPr>
        <p:spPr>
          <a:xfrm>
            <a:off x="6914508" y="4289676"/>
            <a:ext cx="1808252" cy="1090064"/>
          </a:xfrm>
          <a:prstGeom prst="wedgeRoundRectCallout">
            <a:avLst>
              <a:gd name="adj1" fmla="val -33333"/>
              <a:gd name="adj2" fmla="val 76638"/>
              <a:gd name="adj3" fmla="val 16667"/>
            </a:avLst>
          </a:prstGeom>
          <a:solidFill>
            <a:srgbClr val="FF5D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10 comes from 5×2</a:t>
            </a:r>
          </a:p>
        </p:txBody>
      </p:sp>
    </p:spTree>
    <p:extLst>
      <p:ext uri="{BB962C8B-B14F-4D97-AF65-F5344CB8AC3E}">
        <p14:creationId xmlns:p14="http://schemas.microsoft.com/office/powerpoint/2010/main" val="2832077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5" grpId="0" animBg="1"/>
      <p:bldP spid="26" grpId="0" animBg="1"/>
      <p:bldP spid="27" grpId="0"/>
      <p:bldP spid="20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4555" y="1803996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first find the lowest common denominator, which is 10. So we use the orange rod as our unit (b/c its length is 10 white cubes)</a:t>
            </a:r>
          </a:p>
        </p:txBody>
      </p:sp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599934" y="308428"/>
            <a:ext cx="6371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Division of Fractions with different Denominators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TextBox 2"/>
              <p:cNvSpPr txBox="1">
                <a:spLocks noChangeArrowheads="1"/>
              </p:cNvSpPr>
              <p:nvPr/>
            </p:nvSpPr>
            <p:spPr bwMode="auto">
              <a:xfrm>
                <a:off x="3850136" y="914400"/>
                <a:ext cx="967508" cy="79367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÷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57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0136" y="914400"/>
                <a:ext cx="967508" cy="7936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33662" y="2885764"/>
            <a:ext cx="2743200" cy="274638"/>
          </a:xfrm>
          <a:prstGeom prst="rect">
            <a:avLst/>
          </a:prstGeom>
          <a:solidFill>
            <a:srgbClr val="FF4A0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3" name="TextBox 6"/>
              <p:cNvSpPr txBox="1">
                <a:spLocks noChangeAspect="1" noChangeArrowheads="1"/>
              </p:cNvSpPr>
              <p:nvPr/>
            </p:nvSpPr>
            <p:spPr bwMode="auto">
              <a:xfrm>
                <a:off x="1464555" y="4002999"/>
                <a:ext cx="1476036" cy="676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58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4555" y="4002999"/>
                <a:ext cx="1476036" cy="6768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84" name="TextBox 7"/>
              <p:cNvSpPr txBox="1">
                <a:spLocks noChangeArrowheads="1"/>
              </p:cNvSpPr>
              <p:nvPr/>
            </p:nvSpPr>
            <p:spPr bwMode="auto">
              <a:xfrm>
                <a:off x="1733669" y="5595474"/>
                <a:ext cx="1011624" cy="670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584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3669" y="5595474"/>
                <a:ext cx="1011624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130238" y="4823320"/>
            <a:ext cx="4114800" cy="274638"/>
            <a:chOff x="851172" y="5272619"/>
            <a:chExt cx="4114800" cy="274638"/>
          </a:xfrm>
        </p:grpSpPr>
        <p:sp>
          <p:nvSpPr>
            <p:cNvPr id="24" name="Rectangle 23"/>
            <p:cNvSpPr/>
            <p:nvPr/>
          </p:nvSpPr>
          <p:spPr>
            <a:xfrm>
              <a:off x="851172" y="5272619"/>
              <a:ext cx="2743200" cy="274638"/>
            </a:xfrm>
            <a:prstGeom prst="rect">
              <a:avLst/>
            </a:prstGeom>
            <a:solidFill>
              <a:srgbClr val="FF4A0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94372" y="5272619"/>
              <a:ext cx="1371600" cy="27463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6066656" y="5840786"/>
            <a:ext cx="2194560" cy="274638"/>
          </a:xfrm>
          <a:prstGeom prst="rect">
            <a:avLst/>
          </a:prstGeom>
          <a:solidFill>
            <a:srgbClr val="99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9912" y="283841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 =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5097" y="3359499"/>
            <a:ext cx="1368389" cy="274638"/>
            <a:chOff x="3045097" y="3359499"/>
            <a:chExt cx="1368389" cy="274638"/>
          </a:xfrm>
        </p:grpSpPr>
        <p:sp>
          <p:nvSpPr>
            <p:cNvPr id="43" name="Rectangle 42"/>
            <p:cNvSpPr/>
            <p:nvPr/>
          </p:nvSpPr>
          <p:spPr>
            <a:xfrm>
              <a:off x="3319735" y="3359499"/>
              <a:ext cx="274637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94372" y="3359499"/>
              <a:ext cx="273050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045097" y="3359499"/>
              <a:ext cx="274638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38849" y="3359499"/>
              <a:ext cx="274637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865040" y="3359499"/>
              <a:ext cx="274638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13486" y="3419344"/>
            <a:ext cx="1373187" cy="274638"/>
            <a:chOff x="5458534" y="3841820"/>
            <a:chExt cx="1373187" cy="274638"/>
          </a:xfrm>
        </p:grpSpPr>
        <p:sp>
          <p:nvSpPr>
            <p:cNvPr id="50" name="Rectangle 49"/>
            <p:cNvSpPr/>
            <p:nvPr/>
          </p:nvSpPr>
          <p:spPr>
            <a:xfrm>
              <a:off x="5458534" y="3841820"/>
              <a:ext cx="274637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733171" y="3841820"/>
              <a:ext cx="273050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284034" y="3841820"/>
              <a:ext cx="274637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558671" y="3841820"/>
              <a:ext cx="273050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006221" y="3841820"/>
              <a:ext cx="274638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42498" y="4156759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represented by an orange and a yellow rod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40591" y="5746092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represented by a brown rod</a:t>
            </a:r>
          </a:p>
        </p:txBody>
      </p:sp>
    </p:spTree>
    <p:extLst>
      <p:ext uri="{BB962C8B-B14F-4D97-AF65-F5344CB8AC3E}">
        <p14:creationId xmlns:p14="http://schemas.microsoft.com/office/powerpoint/2010/main" val="2530377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33" grpId="0" animBg="1"/>
      <p:bldP spid="9" grpId="0"/>
      <p:bldP spid="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599934" y="308428"/>
            <a:ext cx="6371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Division of Fractions with different Denominators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TextBox 2"/>
              <p:cNvSpPr txBox="1">
                <a:spLocks noChangeArrowheads="1"/>
              </p:cNvSpPr>
              <p:nvPr/>
            </p:nvSpPr>
            <p:spPr bwMode="auto">
              <a:xfrm>
                <a:off x="3850136" y="914400"/>
                <a:ext cx="967508" cy="79367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÷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57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0136" y="914400"/>
                <a:ext cx="967508" cy="7936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447638" y="2027598"/>
            <a:ext cx="8529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How many copies of the brown rod is in the orange + yellow rods?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748228" y="4077188"/>
                <a:ext cx="4376711" cy="534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</a:rPr>
                  <a:t>The answer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, which equals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228" y="4077188"/>
                <a:ext cx="4376711" cy="534121"/>
              </a:xfrm>
              <a:prstGeom prst="rect">
                <a:avLst/>
              </a:prstGeom>
              <a:blipFill>
                <a:blip r:embed="rId3"/>
                <a:stretch>
                  <a:fillRect l="-1532" r="-557" b="-68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938221" y="3472130"/>
            <a:ext cx="825500" cy="274638"/>
            <a:chOff x="3017520" y="4876800"/>
            <a:chExt cx="825500" cy="274638"/>
          </a:xfrm>
        </p:grpSpPr>
        <p:sp>
          <p:nvSpPr>
            <p:cNvPr id="28" name="Rectangle 27"/>
            <p:cNvSpPr/>
            <p:nvPr/>
          </p:nvSpPr>
          <p:spPr>
            <a:xfrm>
              <a:off x="3295333" y="4876800"/>
              <a:ext cx="274637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69970" y="4876800"/>
              <a:ext cx="273050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17520" y="4876800"/>
              <a:ext cx="274638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>
                <a:spLocks noChangeArrowheads="1"/>
              </p:cNvSpPr>
              <p:nvPr/>
            </p:nvSpPr>
            <p:spPr bwMode="auto">
              <a:xfrm>
                <a:off x="748228" y="4793926"/>
                <a:ext cx="8529424" cy="1395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</a:rPr>
                  <a:t>Again, we can confirm this answer by algebra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,</a:t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:r>
                  <a:rPr lang="en-US" sz="800" dirty="0">
                    <a:solidFill>
                      <a:srgbClr val="000000"/>
                    </a:solidFill>
                  </a:rPr>
                  <a:t>        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</a:rPr>
                  <a:t>but this example clearly suggests that we may have a short cut: </a:t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:r>
                  <a:rPr lang="en-US" sz="800" dirty="0">
                    <a:solidFill>
                      <a:srgbClr val="000000"/>
                    </a:solidFill>
                  </a:rPr>
                  <a:t>      </a:t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:r>
                  <a:rPr lang="en-US" sz="2000" dirty="0">
                    <a:solidFill>
                      <a:srgbClr val="000000"/>
                    </a:solidFill>
                  </a:rPr>
                  <a:t>       </a:t>
                </a:r>
                <a:r>
                  <a:rPr lang="en-US" sz="2000" dirty="0">
                    <a:solidFill>
                      <a:srgbClr val="FF1199"/>
                    </a:solidFill>
                  </a:rPr>
                  <a:t>multiply 3 and  5 to get 15; and then multiply 2 and 4 to get 8.</a:t>
                </a: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228" y="4793926"/>
                <a:ext cx="8529424" cy="1395895"/>
              </a:xfrm>
              <a:prstGeom prst="rect">
                <a:avLst/>
              </a:prstGeom>
              <a:blipFill>
                <a:blip r:embed="rId4"/>
                <a:stretch>
                  <a:fillRect l="-786" b="-69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743661" y="2867436"/>
            <a:ext cx="2743200" cy="274638"/>
          </a:xfrm>
          <a:prstGeom prst="rect">
            <a:avLst/>
          </a:prstGeom>
          <a:solidFill>
            <a:srgbClr val="FF4A0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86861" y="2867436"/>
            <a:ext cx="1371600" cy="274638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43661" y="3172236"/>
            <a:ext cx="2194560" cy="274638"/>
          </a:xfrm>
          <a:prstGeom prst="rect">
            <a:avLst/>
          </a:prstGeom>
          <a:solidFill>
            <a:srgbClr val="99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38221" y="3172236"/>
            <a:ext cx="2194560" cy="274638"/>
          </a:xfrm>
          <a:prstGeom prst="rect">
            <a:avLst/>
          </a:prstGeom>
          <a:solidFill>
            <a:srgbClr val="9933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763721" y="3472130"/>
            <a:ext cx="825500" cy="274638"/>
            <a:chOff x="3017520" y="4876800"/>
            <a:chExt cx="825500" cy="274638"/>
          </a:xfrm>
        </p:grpSpPr>
        <p:sp>
          <p:nvSpPr>
            <p:cNvPr id="38" name="Rectangle 37"/>
            <p:cNvSpPr/>
            <p:nvPr/>
          </p:nvSpPr>
          <p:spPr>
            <a:xfrm>
              <a:off x="3295333" y="4876800"/>
              <a:ext cx="274637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569970" y="4876800"/>
              <a:ext cx="273050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17520" y="4876800"/>
              <a:ext cx="274638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89221" y="3472130"/>
            <a:ext cx="552450" cy="274638"/>
            <a:chOff x="3017520" y="4876800"/>
            <a:chExt cx="552450" cy="274638"/>
          </a:xfrm>
        </p:grpSpPr>
        <p:sp>
          <p:nvSpPr>
            <p:cNvPr id="42" name="Rectangle 41"/>
            <p:cNvSpPr/>
            <p:nvPr/>
          </p:nvSpPr>
          <p:spPr>
            <a:xfrm>
              <a:off x="3295333" y="4876800"/>
              <a:ext cx="274637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17520" y="4876800"/>
              <a:ext cx="274638" cy="27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018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5" grpId="0" animBg="1"/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90600" y="990600"/>
            <a:ext cx="4270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Example:</a:t>
            </a:r>
            <a:endParaRPr lang="en-US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How can we perform the division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974725" y="2327275"/>
            <a:ext cx="7434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 common denominator in this case is clearly 4 × 5 = 20.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890588" y="5095875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Therefore</a:t>
            </a:r>
          </a:p>
        </p:txBody>
      </p:sp>
      <p:grpSp>
        <p:nvGrpSpPr>
          <p:cNvPr id="2" name="Group 24"/>
          <p:cNvGrpSpPr>
            <a:grpSpLocks noChangeAspect="1"/>
          </p:cNvGrpSpPr>
          <p:nvPr/>
        </p:nvGrpSpPr>
        <p:grpSpPr bwMode="auto">
          <a:xfrm>
            <a:off x="2628900" y="4978400"/>
            <a:ext cx="2497138" cy="1028700"/>
            <a:chOff x="1709" y="2688"/>
            <a:chExt cx="1573" cy="648"/>
          </a:xfrm>
        </p:grpSpPr>
        <p:sp>
          <p:nvSpPr>
            <p:cNvPr id="32838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709" y="2688"/>
              <a:ext cx="1539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39" name="Line 25"/>
            <p:cNvSpPr>
              <a:spLocks noChangeShapeType="1"/>
            </p:cNvSpPr>
            <p:nvPr/>
          </p:nvSpPr>
          <p:spPr bwMode="auto">
            <a:xfrm>
              <a:off x="1747" y="2997"/>
              <a:ext cx="12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40" name="Line 26"/>
            <p:cNvSpPr>
              <a:spLocks noChangeShapeType="1"/>
            </p:cNvSpPr>
            <p:nvPr/>
          </p:nvSpPr>
          <p:spPr bwMode="auto">
            <a:xfrm>
              <a:off x="2100" y="2997"/>
              <a:ext cx="10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41" name="Line 27"/>
            <p:cNvSpPr>
              <a:spLocks noChangeShapeType="1"/>
            </p:cNvSpPr>
            <p:nvPr/>
          </p:nvSpPr>
          <p:spPr bwMode="auto">
            <a:xfrm>
              <a:off x="2474" y="2997"/>
              <a:ext cx="26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42" name="Line 28"/>
            <p:cNvSpPr>
              <a:spLocks noChangeShapeType="1"/>
            </p:cNvSpPr>
            <p:nvPr/>
          </p:nvSpPr>
          <p:spPr bwMode="auto">
            <a:xfrm>
              <a:off x="2941" y="2997"/>
              <a:ext cx="27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43" name="Rectangle 29"/>
            <p:cNvSpPr>
              <a:spLocks noChangeArrowheads="1"/>
            </p:cNvSpPr>
            <p:nvPr/>
          </p:nvSpPr>
          <p:spPr bwMode="auto">
            <a:xfrm>
              <a:off x="2957" y="3029"/>
              <a:ext cx="32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20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44" name="Rectangle 30"/>
            <p:cNvSpPr>
              <a:spLocks noChangeArrowheads="1"/>
            </p:cNvSpPr>
            <p:nvPr/>
          </p:nvSpPr>
          <p:spPr bwMode="auto">
            <a:xfrm>
              <a:off x="3015" y="2703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4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45" name="Rectangle 31"/>
            <p:cNvSpPr>
              <a:spLocks noChangeArrowheads="1"/>
            </p:cNvSpPr>
            <p:nvPr/>
          </p:nvSpPr>
          <p:spPr bwMode="auto">
            <a:xfrm>
              <a:off x="2489" y="3029"/>
              <a:ext cx="32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20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46" name="Rectangle 32"/>
            <p:cNvSpPr>
              <a:spLocks noChangeArrowheads="1"/>
            </p:cNvSpPr>
            <p:nvPr/>
          </p:nvSpPr>
          <p:spPr bwMode="auto">
            <a:xfrm>
              <a:off x="2479" y="2703"/>
              <a:ext cx="32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15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47" name="Rectangle 33"/>
            <p:cNvSpPr>
              <a:spLocks noChangeArrowheads="1"/>
            </p:cNvSpPr>
            <p:nvPr/>
          </p:nvSpPr>
          <p:spPr bwMode="auto">
            <a:xfrm>
              <a:off x="2108" y="302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5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48" name="Rectangle 34"/>
            <p:cNvSpPr>
              <a:spLocks noChangeArrowheads="1"/>
            </p:cNvSpPr>
            <p:nvPr/>
          </p:nvSpPr>
          <p:spPr bwMode="auto">
            <a:xfrm>
              <a:off x="2106" y="2703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1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49" name="Rectangle 35"/>
            <p:cNvSpPr>
              <a:spLocks noChangeArrowheads="1"/>
            </p:cNvSpPr>
            <p:nvPr/>
          </p:nvSpPr>
          <p:spPr bwMode="auto">
            <a:xfrm>
              <a:off x="1763" y="302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4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50" name="Rectangle 36"/>
            <p:cNvSpPr>
              <a:spLocks noChangeArrowheads="1"/>
            </p:cNvSpPr>
            <p:nvPr/>
          </p:nvSpPr>
          <p:spPr bwMode="auto">
            <a:xfrm>
              <a:off x="1763" y="2703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3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51" name="Rectangle 37"/>
            <p:cNvSpPr>
              <a:spLocks noChangeArrowheads="1"/>
            </p:cNvSpPr>
            <p:nvPr/>
          </p:nvSpPr>
          <p:spPr bwMode="auto">
            <a:xfrm>
              <a:off x="2775" y="282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52" name="Rectangle 38"/>
            <p:cNvSpPr>
              <a:spLocks noChangeArrowheads="1"/>
            </p:cNvSpPr>
            <p:nvPr/>
          </p:nvSpPr>
          <p:spPr bwMode="auto">
            <a:xfrm>
              <a:off x="2290" y="282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53" name="Rectangle 39"/>
            <p:cNvSpPr>
              <a:spLocks noChangeArrowheads="1"/>
            </p:cNvSpPr>
            <p:nvPr/>
          </p:nvSpPr>
          <p:spPr bwMode="auto">
            <a:xfrm>
              <a:off x="1934" y="282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2824" name="AutoShape 40"/>
          <p:cNvSpPr>
            <a:spLocks noChangeAspect="1" noChangeArrowheads="1" noTextEdit="1"/>
          </p:cNvSpPr>
          <p:nvPr/>
        </p:nvSpPr>
        <p:spPr bwMode="auto">
          <a:xfrm>
            <a:off x="5062538" y="4970463"/>
            <a:ext cx="277971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4F07B1-2769-444B-8B65-BAA7EB5BBE25}"/>
              </a:ext>
            </a:extLst>
          </p:cNvPr>
          <p:cNvGrpSpPr/>
          <p:nvPr/>
        </p:nvGrpSpPr>
        <p:grpSpPr>
          <a:xfrm>
            <a:off x="5118101" y="4994276"/>
            <a:ext cx="1978025" cy="1004888"/>
            <a:chOff x="5118101" y="4994276"/>
            <a:chExt cx="1978025" cy="1004888"/>
          </a:xfrm>
        </p:grpSpPr>
        <p:sp>
          <p:nvSpPr>
            <p:cNvPr id="32825" name="Line 42"/>
            <p:cNvSpPr>
              <a:spLocks noChangeShapeType="1"/>
            </p:cNvSpPr>
            <p:nvPr/>
          </p:nvSpPr>
          <p:spPr bwMode="auto">
            <a:xfrm>
              <a:off x="6596063" y="5461001"/>
              <a:ext cx="35401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30" name="Rectangle 47"/>
            <p:cNvSpPr>
              <a:spLocks noChangeArrowheads="1"/>
            </p:cNvSpPr>
            <p:nvPr/>
          </p:nvSpPr>
          <p:spPr bwMode="auto">
            <a:xfrm>
              <a:off x="6689726" y="5511801"/>
              <a:ext cx="331788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4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31" name="Rectangle 48"/>
            <p:cNvSpPr>
              <a:spLocks noChangeArrowheads="1"/>
            </p:cNvSpPr>
            <p:nvPr/>
          </p:nvSpPr>
          <p:spPr bwMode="auto">
            <a:xfrm>
              <a:off x="6580188" y="4994276"/>
              <a:ext cx="515938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15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32" name="Rectangle 49"/>
            <p:cNvSpPr>
              <a:spLocks noChangeArrowheads="1"/>
            </p:cNvSpPr>
            <p:nvPr/>
          </p:nvSpPr>
          <p:spPr bwMode="auto">
            <a:xfrm>
              <a:off x="6040438" y="5226051"/>
              <a:ext cx="331788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4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33" name="Rectangle 50"/>
            <p:cNvSpPr>
              <a:spLocks noChangeArrowheads="1"/>
            </p:cNvSpPr>
            <p:nvPr/>
          </p:nvSpPr>
          <p:spPr bwMode="auto">
            <a:xfrm>
              <a:off x="5364163" y="5226051"/>
              <a:ext cx="515938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dirty="0">
                  <a:solidFill>
                    <a:srgbClr val="000000"/>
                  </a:solidFill>
                </a:rPr>
                <a:t>15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2835" name="Rectangle 52"/>
            <p:cNvSpPr>
              <a:spLocks noChangeArrowheads="1"/>
            </p:cNvSpPr>
            <p:nvPr/>
          </p:nvSpPr>
          <p:spPr bwMode="auto">
            <a:xfrm>
              <a:off x="6303963" y="5183188"/>
              <a:ext cx="42227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36" name="Rectangle 53"/>
            <p:cNvSpPr>
              <a:spLocks noChangeArrowheads="1"/>
            </p:cNvSpPr>
            <p:nvPr/>
          </p:nvSpPr>
          <p:spPr bwMode="auto">
            <a:xfrm>
              <a:off x="5781676" y="5183188"/>
              <a:ext cx="42227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837" name="Rectangle 54"/>
            <p:cNvSpPr>
              <a:spLocks noChangeArrowheads="1"/>
            </p:cNvSpPr>
            <p:nvPr/>
          </p:nvSpPr>
          <p:spPr bwMode="auto">
            <a:xfrm>
              <a:off x="5118101" y="5183188"/>
              <a:ext cx="42227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898525" y="2952750"/>
            <a:ext cx="3052763" cy="1050925"/>
            <a:chOff x="566" y="1860"/>
            <a:chExt cx="1923" cy="662"/>
          </a:xfrm>
        </p:grpSpPr>
        <p:sp>
          <p:nvSpPr>
            <p:cNvPr id="32806" name="Text Box 12"/>
            <p:cNvSpPr txBox="1">
              <a:spLocks noChangeArrowheads="1"/>
            </p:cNvSpPr>
            <p:nvPr/>
          </p:nvSpPr>
          <p:spPr bwMode="auto">
            <a:xfrm>
              <a:off x="566" y="1946"/>
              <a:ext cx="3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i.e. </a:t>
              </a:r>
            </a:p>
          </p:txBody>
        </p:sp>
        <p:grpSp>
          <p:nvGrpSpPr>
            <p:cNvPr id="32807" name="Group 56"/>
            <p:cNvGrpSpPr>
              <a:grpSpLocks noChangeAspect="1"/>
            </p:cNvGrpSpPr>
            <p:nvPr/>
          </p:nvGrpSpPr>
          <p:grpSpPr bwMode="auto">
            <a:xfrm>
              <a:off x="1056" y="1860"/>
              <a:ext cx="1433" cy="662"/>
              <a:chOff x="1056" y="1860"/>
              <a:chExt cx="1433" cy="662"/>
            </a:xfrm>
          </p:grpSpPr>
          <p:sp>
            <p:nvSpPr>
              <p:cNvPr id="32808" name="AutoShape 55"/>
              <p:cNvSpPr>
                <a:spLocks noChangeAspect="1" noChangeArrowheads="1" noTextEdit="1"/>
              </p:cNvSpPr>
              <p:nvPr/>
            </p:nvSpPr>
            <p:spPr bwMode="auto">
              <a:xfrm>
                <a:off x="1056" y="1872"/>
                <a:ext cx="1404" cy="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9" name="Line 57"/>
              <p:cNvSpPr>
                <a:spLocks noChangeShapeType="1"/>
              </p:cNvSpPr>
              <p:nvPr/>
            </p:nvSpPr>
            <p:spPr bwMode="auto">
              <a:xfrm>
                <a:off x="1094" y="2181"/>
                <a:ext cx="139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0" name="Line 58"/>
              <p:cNvSpPr>
                <a:spLocks noChangeShapeType="1"/>
              </p:cNvSpPr>
              <p:nvPr/>
            </p:nvSpPr>
            <p:spPr bwMode="auto">
              <a:xfrm>
                <a:off x="1479" y="2181"/>
                <a:ext cx="419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1" name="Line 59"/>
              <p:cNvSpPr>
                <a:spLocks noChangeShapeType="1"/>
              </p:cNvSpPr>
              <p:nvPr/>
            </p:nvSpPr>
            <p:spPr bwMode="auto">
              <a:xfrm>
                <a:off x="2149" y="2181"/>
                <a:ext cx="252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2" name="Rectangle 60"/>
              <p:cNvSpPr>
                <a:spLocks noChangeArrowheads="1"/>
              </p:cNvSpPr>
              <p:nvPr/>
            </p:nvSpPr>
            <p:spPr bwMode="auto">
              <a:xfrm>
                <a:off x="2164" y="2213"/>
                <a:ext cx="325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20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3" name="Rectangle 61"/>
              <p:cNvSpPr>
                <a:spLocks noChangeArrowheads="1"/>
              </p:cNvSpPr>
              <p:nvPr/>
            </p:nvSpPr>
            <p:spPr bwMode="auto">
              <a:xfrm>
                <a:off x="2153" y="1887"/>
                <a:ext cx="325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15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4" name="Rectangle 62"/>
              <p:cNvSpPr>
                <a:spLocks noChangeArrowheads="1"/>
              </p:cNvSpPr>
              <p:nvPr/>
            </p:nvSpPr>
            <p:spPr bwMode="auto">
              <a:xfrm>
                <a:off x="1783" y="2213"/>
                <a:ext cx="209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5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5" name="Rectangle 63"/>
              <p:cNvSpPr>
                <a:spLocks noChangeArrowheads="1"/>
              </p:cNvSpPr>
              <p:nvPr/>
            </p:nvSpPr>
            <p:spPr bwMode="auto">
              <a:xfrm>
                <a:off x="1495" y="2213"/>
                <a:ext cx="209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4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6" name="Rectangle 64"/>
              <p:cNvSpPr>
                <a:spLocks noChangeArrowheads="1"/>
              </p:cNvSpPr>
              <p:nvPr/>
            </p:nvSpPr>
            <p:spPr bwMode="auto">
              <a:xfrm>
                <a:off x="1776" y="1887"/>
                <a:ext cx="209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5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7" name="Rectangle 65"/>
              <p:cNvSpPr>
                <a:spLocks noChangeArrowheads="1"/>
              </p:cNvSpPr>
              <p:nvPr/>
            </p:nvSpPr>
            <p:spPr bwMode="auto">
              <a:xfrm>
                <a:off x="1495" y="1887"/>
                <a:ext cx="209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3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8" name="Rectangle 66"/>
              <p:cNvSpPr>
                <a:spLocks noChangeArrowheads="1"/>
              </p:cNvSpPr>
              <p:nvPr/>
            </p:nvSpPr>
            <p:spPr bwMode="auto">
              <a:xfrm>
                <a:off x="1110" y="2213"/>
                <a:ext cx="209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4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9" name="Rectangle 67"/>
              <p:cNvSpPr>
                <a:spLocks noChangeArrowheads="1"/>
              </p:cNvSpPr>
              <p:nvPr/>
            </p:nvSpPr>
            <p:spPr bwMode="auto">
              <a:xfrm>
                <a:off x="1110" y="1887"/>
                <a:ext cx="209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3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0" name="Rectangle 68"/>
              <p:cNvSpPr>
                <a:spLocks noChangeArrowheads="1"/>
              </p:cNvSpPr>
              <p:nvPr/>
            </p:nvSpPr>
            <p:spPr bwMode="auto">
              <a:xfrm>
                <a:off x="1965" y="2006"/>
                <a:ext cx="26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1" name="Rectangle 69"/>
              <p:cNvSpPr>
                <a:spLocks noChangeArrowheads="1"/>
              </p:cNvSpPr>
              <p:nvPr/>
            </p:nvSpPr>
            <p:spPr bwMode="auto">
              <a:xfrm>
                <a:off x="1632" y="2186"/>
                <a:ext cx="26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dirty="0">
                    <a:solidFill>
                      <a:srgbClr val="000000"/>
                    </a:solidFill>
                    <a:latin typeface="Symbol" pitchFamily="18" charset="2"/>
                  </a:rPr>
                  <a:t>´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2" name="Rectangle 70"/>
              <p:cNvSpPr>
                <a:spLocks noChangeArrowheads="1"/>
              </p:cNvSpPr>
              <p:nvPr/>
            </p:nvSpPr>
            <p:spPr bwMode="auto">
              <a:xfrm>
                <a:off x="1625" y="1860"/>
                <a:ext cx="26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´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3" name="Rectangle 71"/>
              <p:cNvSpPr>
                <a:spLocks noChangeArrowheads="1"/>
              </p:cNvSpPr>
              <p:nvPr/>
            </p:nvSpPr>
            <p:spPr bwMode="auto">
              <a:xfrm>
                <a:off x="1295" y="2006"/>
                <a:ext cx="26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4098925" y="2876550"/>
            <a:ext cx="3262313" cy="1050925"/>
            <a:chOff x="2582" y="1812"/>
            <a:chExt cx="2055" cy="662"/>
          </a:xfrm>
        </p:grpSpPr>
        <p:sp>
          <p:nvSpPr>
            <p:cNvPr id="32788" name="Text Box 15"/>
            <p:cNvSpPr txBox="1">
              <a:spLocks noChangeArrowheads="1"/>
            </p:cNvSpPr>
            <p:nvPr/>
          </p:nvSpPr>
          <p:spPr bwMode="auto">
            <a:xfrm>
              <a:off x="2582" y="1946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and</a:t>
              </a:r>
            </a:p>
          </p:txBody>
        </p:sp>
        <p:grpSp>
          <p:nvGrpSpPr>
            <p:cNvPr id="32789" name="Group 73"/>
            <p:cNvGrpSpPr>
              <a:grpSpLocks noChangeAspect="1"/>
            </p:cNvGrpSpPr>
            <p:nvPr/>
          </p:nvGrpSpPr>
          <p:grpSpPr bwMode="auto">
            <a:xfrm>
              <a:off x="3216" y="1812"/>
              <a:ext cx="1421" cy="662"/>
              <a:chOff x="3216" y="1812"/>
              <a:chExt cx="1421" cy="662"/>
            </a:xfrm>
          </p:grpSpPr>
          <p:sp>
            <p:nvSpPr>
              <p:cNvPr id="32790" name="AutoShape 72"/>
              <p:cNvSpPr>
                <a:spLocks noChangeAspect="1" noChangeArrowheads="1" noTextEdit="1"/>
              </p:cNvSpPr>
              <p:nvPr/>
            </p:nvSpPr>
            <p:spPr bwMode="auto">
              <a:xfrm>
                <a:off x="3216" y="1824"/>
                <a:ext cx="1384" cy="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91" name="Line 74"/>
              <p:cNvSpPr>
                <a:spLocks noChangeShapeType="1"/>
              </p:cNvSpPr>
              <p:nvPr/>
            </p:nvSpPr>
            <p:spPr bwMode="auto">
              <a:xfrm>
                <a:off x="3254" y="2133"/>
                <a:ext cx="15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92" name="Line 75"/>
              <p:cNvSpPr>
                <a:spLocks noChangeShapeType="1"/>
              </p:cNvSpPr>
              <p:nvPr/>
            </p:nvSpPr>
            <p:spPr bwMode="auto">
              <a:xfrm>
                <a:off x="3628" y="2133"/>
                <a:ext cx="40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93" name="Line 76"/>
              <p:cNvSpPr>
                <a:spLocks noChangeShapeType="1"/>
              </p:cNvSpPr>
              <p:nvPr/>
            </p:nvSpPr>
            <p:spPr bwMode="auto">
              <a:xfrm>
                <a:off x="4297" y="2133"/>
                <a:ext cx="26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94" name="Rectangle 77"/>
              <p:cNvSpPr>
                <a:spLocks noChangeArrowheads="1"/>
              </p:cNvSpPr>
              <p:nvPr/>
            </p:nvSpPr>
            <p:spPr bwMode="auto">
              <a:xfrm>
                <a:off x="4313" y="2165"/>
                <a:ext cx="32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20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95" name="Rectangle 78"/>
              <p:cNvSpPr>
                <a:spLocks noChangeArrowheads="1"/>
              </p:cNvSpPr>
              <p:nvPr/>
            </p:nvSpPr>
            <p:spPr bwMode="auto">
              <a:xfrm>
                <a:off x="4371" y="1839"/>
                <a:ext cx="20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4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96" name="Rectangle 79"/>
              <p:cNvSpPr>
                <a:spLocks noChangeArrowheads="1"/>
              </p:cNvSpPr>
              <p:nvPr/>
            </p:nvSpPr>
            <p:spPr bwMode="auto">
              <a:xfrm>
                <a:off x="3928" y="2165"/>
                <a:ext cx="20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4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97" name="Rectangle 80"/>
              <p:cNvSpPr>
                <a:spLocks noChangeArrowheads="1"/>
              </p:cNvSpPr>
              <p:nvPr/>
            </p:nvSpPr>
            <p:spPr bwMode="auto">
              <a:xfrm>
                <a:off x="3636" y="2165"/>
                <a:ext cx="20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5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98" name="Rectangle 81"/>
              <p:cNvSpPr>
                <a:spLocks noChangeArrowheads="1"/>
              </p:cNvSpPr>
              <p:nvPr/>
            </p:nvSpPr>
            <p:spPr bwMode="auto">
              <a:xfrm>
                <a:off x="3912" y="1839"/>
                <a:ext cx="20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4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99" name="Rectangle 82"/>
              <p:cNvSpPr>
                <a:spLocks noChangeArrowheads="1"/>
              </p:cNvSpPr>
              <p:nvPr/>
            </p:nvSpPr>
            <p:spPr bwMode="auto">
              <a:xfrm>
                <a:off x="3635" y="1839"/>
                <a:ext cx="20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1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0" name="Rectangle 83"/>
              <p:cNvSpPr>
                <a:spLocks noChangeArrowheads="1"/>
              </p:cNvSpPr>
              <p:nvPr/>
            </p:nvSpPr>
            <p:spPr bwMode="auto">
              <a:xfrm>
                <a:off x="3263" y="2165"/>
                <a:ext cx="20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5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1" name="Rectangle 84"/>
              <p:cNvSpPr>
                <a:spLocks noChangeArrowheads="1"/>
              </p:cNvSpPr>
              <p:nvPr/>
            </p:nvSpPr>
            <p:spPr bwMode="auto">
              <a:xfrm>
                <a:off x="3261" y="1839"/>
                <a:ext cx="20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1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2" name="Rectangle 85"/>
              <p:cNvSpPr>
                <a:spLocks noChangeArrowheads="1"/>
              </p:cNvSpPr>
              <p:nvPr/>
            </p:nvSpPr>
            <p:spPr bwMode="auto">
              <a:xfrm>
                <a:off x="4113" y="1958"/>
                <a:ext cx="26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3" name="Rectangle 86"/>
              <p:cNvSpPr>
                <a:spLocks noChangeArrowheads="1"/>
              </p:cNvSpPr>
              <p:nvPr/>
            </p:nvSpPr>
            <p:spPr bwMode="auto">
              <a:xfrm>
                <a:off x="3770" y="2138"/>
                <a:ext cx="26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´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4" name="Rectangle 87"/>
              <p:cNvSpPr>
                <a:spLocks noChangeArrowheads="1"/>
              </p:cNvSpPr>
              <p:nvPr/>
            </p:nvSpPr>
            <p:spPr bwMode="auto">
              <a:xfrm>
                <a:off x="3754" y="1812"/>
                <a:ext cx="26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´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5" name="Rectangle 88"/>
              <p:cNvSpPr>
                <a:spLocks noChangeArrowheads="1"/>
              </p:cNvSpPr>
              <p:nvPr/>
            </p:nvSpPr>
            <p:spPr bwMode="auto">
              <a:xfrm>
                <a:off x="3444" y="1958"/>
                <a:ext cx="26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2777" name="Group 92"/>
          <p:cNvGrpSpPr>
            <a:grpSpLocks noChangeAspect="1"/>
          </p:cNvGrpSpPr>
          <p:nvPr/>
        </p:nvGrpSpPr>
        <p:grpSpPr bwMode="auto">
          <a:xfrm>
            <a:off x="5410200" y="1066800"/>
            <a:ext cx="1395413" cy="1128713"/>
            <a:chOff x="3408" y="672"/>
            <a:chExt cx="879" cy="711"/>
          </a:xfrm>
        </p:grpSpPr>
        <p:sp>
          <p:nvSpPr>
            <p:cNvPr id="32778" name="AutoShape 91"/>
            <p:cNvSpPr>
              <a:spLocks noChangeAspect="1" noChangeArrowheads="1" noTextEdit="1"/>
            </p:cNvSpPr>
            <p:nvPr/>
          </p:nvSpPr>
          <p:spPr bwMode="auto">
            <a:xfrm>
              <a:off x="3408" y="672"/>
              <a:ext cx="879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779" name="Line 93"/>
            <p:cNvSpPr>
              <a:spLocks noChangeShapeType="1"/>
            </p:cNvSpPr>
            <p:nvPr/>
          </p:nvSpPr>
          <p:spPr bwMode="auto">
            <a:xfrm>
              <a:off x="3452" y="1029"/>
              <a:ext cx="159" cy="0"/>
            </a:xfrm>
            <a:prstGeom prst="line">
              <a:avLst/>
            </a:prstGeom>
            <a:noFill/>
            <a:ln w="17463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780" name="Line 94"/>
            <p:cNvSpPr>
              <a:spLocks noChangeShapeType="1"/>
            </p:cNvSpPr>
            <p:nvPr/>
          </p:nvSpPr>
          <p:spPr bwMode="auto">
            <a:xfrm>
              <a:off x="3854" y="1029"/>
              <a:ext cx="147" cy="0"/>
            </a:xfrm>
            <a:prstGeom prst="line">
              <a:avLst/>
            </a:prstGeom>
            <a:noFill/>
            <a:ln w="17463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781" name="Rectangle 95"/>
            <p:cNvSpPr>
              <a:spLocks noChangeArrowheads="1"/>
            </p:cNvSpPr>
            <p:nvPr/>
          </p:nvSpPr>
          <p:spPr bwMode="auto">
            <a:xfrm>
              <a:off x="4121" y="858"/>
              <a:ext cx="1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FFFFFF"/>
                  </a:solidFill>
                </a:rPr>
                <a:t>?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2782" name="Rectangle 96"/>
            <p:cNvSpPr>
              <a:spLocks noChangeArrowheads="1"/>
            </p:cNvSpPr>
            <p:nvPr/>
          </p:nvSpPr>
          <p:spPr bwMode="auto">
            <a:xfrm>
              <a:off x="4001" y="858"/>
              <a:ext cx="242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000000"/>
                  </a:solidFill>
                </a:rPr>
                <a:t>  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783" name="Rectangle 97"/>
            <p:cNvSpPr>
              <a:spLocks noChangeArrowheads="1"/>
            </p:cNvSpPr>
            <p:nvPr/>
          </p:nvSpPr>
          <p:spPr bwMode="auto">
            <a:xfrm>
              <a:off x="3864" y="1066"/>
              <a:ext cx="13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FFFFFF"/>
                  </a:solidFill>
                </a:rPr>
                <a:t>5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2784" name="Rectangle 98"/>
            <p:cNvSpPr>
              <a:spLocks noChangeArrowheads="1"/>
            </p:cNvSpPr>
            <p:nvPr/>
          </p:nvSpPr>
          <p:spPr bwMode="auto">
            <a:xfrm>
              <a:off x="3862" y="689"/>
              <a:ext cx="13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FFFFFF"/>
                  </a:solidFill>
                </a:rPr>
                <a:t>1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2785" name="Rectangle 99"/>
            <p:cNvSpPr>
              <a:spLocks noChangeArrowheads="1"/>
            </p:cNvSpPr>
            <p:nvPr/>
          </p:nvSpPr>
          <p:spPr bwMode="auto">
            <a:xfrm>
              <a:off x="3470" y="1066"/>
              <a:ext cx="13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FFFFFF"/>
                  </a:solidFill>
                </a:rPr>
                <a:t>4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2786" name="Rectangle 100"/>
            <p:cNvSpPr>
              <a:spLocks noChangeArrowheads="1"/>
            </p:cNvSpPr>
            <p:nvPr/>
          </p:nvSpPr>
          <p:spPr bwMode="auto">
            <a:xfrm>
              <a:off x="3470" y="689"/>
              <a:ext cx="13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FFFFFF"/>
                  </a:solidFill>
                </a:rPr>
                <a:t>3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2787" name="Rectangle 101"/>
            <p:cNvSpPr>
              <a:spLocks noChangeArrowheads="1"/>
            </p:cNvSpPr>
            <p:nvPr/>
          </p:nvSpPr>
          <p:spPr bwMode="auto">
            <a:xfrm>
              <a:off x="3665" y="827"/>
              <a:ext cx="14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FFFFFF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72215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  <p:bldP spid="2356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990600" y="990600"/>
            <a:ext cx="4270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Another example:</a:t>
            </a:r>
            <a:endParaRPr lang="en-US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How can we perform the division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74725" y="2327275"/>
            <a:ext cx="758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 common denominator in this case is clearly 10 × 9 = 90.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974725" y="4384675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Therefore</a:t>
            </a: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898525" y="2946400"/>
            <a:ext cx="3205163" cy="1063625"/>
            <a:chOff x="566" y="1856"/>
            <a:chExt cx="2019" cy="670"/>
          </a:xfrm>
        </p:grpSpPr>
        <p:sp>
          <p:nvSpPr>
            <p:cNvPr id="33860" name="Text Box 5"/>
            <p:cNvSpPr txBox="1">
              <a:spLocks noChangeArrowheads="1"/>
            </p:cNvSpPr>
            <p:nvPr/>
          </p:nvSpPr>
          <p:spPr bwMode="auto">
            <a:xfrm>
              <a:off x="566" y="1946"/>
              <a:ext cx="3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i.e. </a:t>
              </a:r>
            </a:p>
          </p:txBody>
        </p:sp>
        <p:grpSp>
          <p:nvGrpSpPr>
            <p:cNvPr id="33861" name="Group 17"/>
            <p:cNvGrpSpPr>
              <a:grpSpLocks noChangeAspect="1"/>
            </p:cNvGrpSpPr>
            <p:nvPr/>
          </p:nvGrpSpPr>
          <p:grpSpPr bwMode="auto">
            <a:xfrm>
              <a:off x="970" y="1856"/>
              <a:ext cx="1615" cy="670"/>
              <a:chOff x="970" y="1856"/>
              <a:chExt cx="1615" cy="670"/>
            </a:xfrm>
          </p:grpSpPr>
          <p:sp>
            <p:nvSpPr>
              <p:cNvPr id="33862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970" y="1872"/>
                <a:ext cx="1577" cy="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3" name="Line 18"/>
              <p:cNvSpPr>
                <a:spLocks noChangeShapeType="1"/>
              </p:cNvSpPr>
              <p:nvPr/>
            </p:nvSpPr>
            <p:spPr bwMode="auto">
              <a:xfrm>
                <a:off x="1008" y="2181"/>
                <a:ext cx="223" cy="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4" name="Line 19"/>
              <p:cNvSpPr>
                <a:spLocks noChangeShapeType="1"/>
              </p:cNvSpPr>
              <p:nvPr/>
            </p:nvSpPr>
            <p:spPr bwMode="auto">
              <a:xfrm>
                <a:off x="1483" y="2181"/>
                <a:ext cx="509" cy="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5" name="Line 20"/>
              <p:cNvSpPr>
                <a:spLocks noChangeShapeType="1"/>
              </p:cNvSpPr>
              <p:nvPr/>
            </p:nvSpPr>
            <p:spPr bwMode="auto">
              <a:xfrm flipV="1">
                <a:off x="2247" y="2181"/>
                <a:ext cx="242" cy="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6" name="Rectangle 21"/>
              <p:cNvSpPr>
                <a:spLocks noChangeArrowheads="1"/>
              </p:cNvSpPr>
              <p:nvPr/>
            </p:nvSpPr>
            <p:spPr bwMode="auto">
              <a:xfrm>
                <a:off x="2255" y="2217"/>
                <a:ext cx="325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90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7" name="Rectangle 22"/>
              <p:cNvSpPr>
                <a:spLocks noChangeArrowheads="1"/>
              </p:cNvSpPr>
              <p:nvPr/>
            </p:nvSpPr>
            <p:spPr bwMode="auto">
              <a:xfrm>
                <a:off x="2260" y="1883"/>
                <a:ext cx="325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63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8" name="Rectangle 23"/>
              <p:cNvSpPr>
                <a:spLocks noChangeArrowheads="1"/>
              </p:cNvSpPr>
              <p:nvPr/>
            </p:nvSpPr>
            <p:spPr bwMode="auto">
              <a:xfrm>
                <a:off x="1877" y="2217"/>
                <a:ext cx="209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9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9" name="Rectangle 24"/>
              <p:cNvSpPr>
                <a:spLocks noChangeArrowheads="1"/>
              </p:cNvSpPr>
              <p:nvPr/>
            </p:nvSpPr>
            <p:spPr bwMode="auto">
              <a:xfrm>
                <a:off x="1474" y="2217"/>
                <a:ext cx="325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10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0" name="Rectangle 25"/>
              <p:cNvSpPr>
                <a:spLocks noChangeArrowheads="1"/>
              </p:cNvSpPr>
              <p:nvPr/>
            </p:nvSpPr>
            <p:spPr bwMode="auto">
              <a:xfrm>
                <a:off x="1832" y="1883"/>
                <a:ext cx="209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9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1" name="Rectangle 26"/>
              <p:cNvSpPr>
                <a:spLocks noChangeArrowheads="1"/>
              </p:cNvSpPr>
              <p:nvPr/>
            </p:nvSpPr>
            <p:spPr bwMode="auto">
              <a:xfrm>
                <a:off x="1540" y="1883"/>
                <a:ext cx="209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7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2" name="Rectangle 27"/>
              <p:cNvSpPr>
                <a:spLocks noChangeArrowheads="1"/>
              </p:cNvSpPr>
              <p:nvPr/>
            </p:nvSpPr>
            <p:spPr bwMode="auto">
              <a:xfrm>
                <a:off x="999" y="2217"/>
                <a:ext cx="325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10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3" name="Rectangle 28"/>
              <p:cNvSpPr>
                <a:spLocks noChangeArrowheads="1"/>
              </p:cNvSpPr>
              <p:nvPr/>
            </p:nvSpPr>
            <p:spPr bwMode="auto">
              <a:xfrm>
                <a:off x="1066" y="1883"/>
                <a:ext cx="209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7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4" name="Rectangle 29"/>
              <p:cNvSpPr>
                <a:spLocks noChangeArrowheads="1"/>
              </p:cNvSpPr>
              <p:nvPr/>
            </p:nvSpPr>
            <p:spPr bwMode="auto">
              <a:xfrm>
                <a:off x="2063" y="2006"/>
                <a:ext cx="26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5" name="Rectangle 30"/>
              <p:cNvSpPr>
                <a:spLocks noChangeArrowheads="1"/>
              </p:cNvSpPr>
              <p:nvPr/>
            </p:nvSpPr>
            <p:spPr bwMode="auto">
              <a:xfrm>
                <a:off x="1726" y="2190"/>
                <a:ext cx="26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dirty="0">
                    <a:solidFill>
                      <a:srgbClr val="000000"/>
                    </a:solidFill>
                    <a:latin typeface="Symbol" pitchFamily="18" charset="2"/>
                  </a:rPr>
                  <a:t>´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6" name="Rectangle 31"/>
              <p:cNvSpPr>
                <a:spLocks noChangeArrowheads="1"/>
              </p:cNvSpPr>
              <p:nvPr/>
            </p:nvSpPr>
            <p:spPr bwMode="auto">
              <a:xfrm>
                <a:off x="1681" y="1856"/>
                <a:ext cx="26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´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7" name="Rectangle 32"/>
              <p:cNvSpPr>
                <a:spLocks noChangeArrowheads="1"/>
              </p:cNvSpPr>
              <p:nvPr/>
            </p:nvSpPr>
            <p:spPr bwMode="auto">
              <a:xfrm>
                <a:off x="1299" y="2006"/>
                <a:ext cx="26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4267201" y="2946400"/>
            <a:ext cx="3194051" cy="1063625"/>
            <a:chOff x="2688" y="1856"/>
            <a:chExt cx="2012" cy="670"/>
          </a:xfrm>
        </p:grpSpPr>
        <p:sp>
          <p:nvSpPr>
            <p:cNvPr id="33842" name="Text Box 9"/>
            <p:cNvSpPr txBox="1">
              <a:spLocks noChangeArrowheads="1"/>
            </p:cNvSpPr>
            <p:nvPr/>
          </p:nvSpPr>
          <p:spPr bwMode="auto">
            <a:xfrm>
              <a:off x="2688" y="2016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and</a:t>
              </a:r>
            </a:p>
          </p:txBody>
        </p:sp>
        <p:grpSp>
          <p:nvGrpSpPr>
            <p:cNvPr id="33843" name="Group 34"/>
            <p:cNvGrpSpPr>
              <a:grpSpLocks noChangeAspect="1"/>
            </p:cNvGrpSpPr>
            <p:nvPr/>
          </p:nvGrpSpPr>
          <p:grpSpPr bwMode="auto">
            <a:xfrm>
              <a:off x="3168" y="1856"/>
              <a:ext cx="1532" cy="670"/>
              <a:chOff x="3168" y="1856"/>
              <a:chExt cx="1532" cy="670"/>
            </a:xfrm>
          </p:grpSpPr>
          <p:sp>
            <p:nvSpPr>
              <p:cNvPr id="33844" name="AutoShape 33"/>
              <p:cNvSpPr>
                <a:spLocks noChangeAspect="1" noChangeArrowheads="1" noTextEdit="1"/>
              </p:cNvSpPr>
              <p:nvPr/>
            </p:nvSpPr>
            <p:spPr bwMode="auto">
              <a:xfrm>
                <a:off x="3168" y="1872"/>
                <a:ext cx="1499" cy="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5" name="Line 35"/>
              <p:cNvSpPr>
                <a:spLocks noChangeShapeType="1"/>
              </p:cNvSpPr>
              <p:nvPr/>
            </p:nvSpPr>
            <p:spPr bwMode="auto">
              <a:xfrm>
                <a:off x="3206" y="2181"/>
                <a:ext cx="138" cy="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6" name="Line 36"/>
              <p:cNvSpPr>
                <a:spLocks noChangeShapeType="1"/>
              </p:cNvSpPr>
              <p:nvPr/>
            </p:nvSpPr>
            <p:spPr bwMode="auto">
              <a:xfrm>
                <a:off x="3591" y="2181"/>
                <a:ext cx="524" cy="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7" name="Line 37"/>
              <p:cNvSpPr>
                <a:spLocks noChangeShapeType="1"/>
              </p:cNvSpPr>
              <p:nvPr/>
            </p:nvSpPr>
            <p:spPr bwMode="auto">
              <a:xfrm>
                <a:off x="4361" y="2181"/>
                <a:ext cx="256" cy="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8" name="Rectangle 38"/>
              <p:cNvSpPr>
                <a:spLocks noChangeArrowheads="1"/>
              </p:cNvSpPr>
              <p:nvPr/>
            </p:nvSpPr>
            <p:spPr bwMode="auto">
              <a:xfrm>
                <a:off x="4373" y="2217"/>
                <a:ext cx="32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90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9" name="Rectangle 39"/>
              <p:cNvSpPr>
                <a:spLocks noChangeArrowheads="1"/>
              </p:cNvSpPr>
              <p:nvPr/>
            </p:nvSpPr>
            <p:spPr bwMode="auto">
              <a:xfrm>
                <a:off x="4376" y="1883"/>
                <a:ext cx="32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20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0" name="Rectangle 40"/>
              <p:cNvSpPr>
                <a:spLocks noChangeArrowheads="1"/>
              </p:cNvSpPr>
              <p:nvPr/>
            </p:nvSpPr>
            <p:spPr bwMode="auto">
              <a:xfrm>
                <a:off x="3873" y="2217"/>
                <a:ext cx="32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10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1" name="Rectangle 41"/>
              <p:cNvSpPr>
                <a:spLocks noChangeArrowheads="1"/>
              </p:cNvSpPr>
              <p:nvPr/>
            </p:nvSpPr>
            <p:spPr bwMode="auto">
              <a:xfrm>
                <a:off x="3603" y="2217"/>
                <a:ext cx="20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9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2" name="Rectangle 42"/>
              <p:cNvSpPr>
                <a:spLocks noChangeArrowheads="1"/>
              </p:cNvSpPr>
              <p:nvPr/>
            </p:nvSpPr>
            <p:spPr bwMode="auto">
              <a:xfrm>
                <a:off x="3877" y="1883"/>
                <a:ext cx="32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10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3" name="Rectangle 43"/>
              <p:cNvSpPr>
                <a:spLocks noChangeArrowheads="1"/>
              </p:cNvSpPr>
              <p:nvPr/>
            </p:nvSpPr>
            <p:spPr bwMode="auto">
              <a:xfrm>
                <a:off x="3606" y="1883"/>
                <a:ext cx="20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2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4" name="Rectangle 44"/>
              <p:cNvSpPr>
                <a:spLocks noChangeArrowheads="1"/>
              </p:cNvSpPr>
              <p:nvPr/>
            </p:nvSpPr>
            <p:spPr bwMode="auto">
              <a:xfrm>
                <a:off x="3218" y="2217"/>
                <a:ext cx="20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dirty="0">
                    <a:solidFill>
                      <a:srgbClr val="000000"/>
                    </a:solidFill>
                  </a:rPr>
                  <a:t>9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5" name="Rectangle 45"/>
              <p:cNvSpPr>
                <a:spLocks noChangeArrowheads="1"/>
              </p:cNvSpPr>
              <p:nvPr/>
            </p:nvSpPr>
            <p:spPr bwMode="auto">
              <a:xfrm>
                <a:off x="3222" y="1883"/>
                <a:ext cx="20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</a:rPr>
                  <a:t>2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6" name="Rectangle 46"/>
              <p:cNvSpPr>
                <a:spLocks noChangeArrowheads="1"/>
              </p:cNvSpPr>
              <p:nvPr/>
            </p:nvSpPr>
            <p:spPr bwMode="auto">
              <a:xfrm>
                <a:off x="4177" y="2006"/>
                <a:ext cx="26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7" name="Rectangle 47"/>
              <p:cNvSpPr>
                <a:spLocks noChangeArrowheads="1"/>
              </p:cNvSpPr>
              <p:nvPr/>
            </p:nvSpPr>
            <p:spPr bwMode="auto">
              <a:xfrm>
                <a:off x="3740" y="2190"/>
                <a:ext cx="26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´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8" name="Rectangle 48"/>
              <p:cNvSpPr>
                <a:spLocks noChangeArrowheads="1"/>
              </p:cNvSpPr>
              <p:nvPr/>
            </p:nvSpPr>
            <p:spPr bwMode="auto">
              <a:xfrm>
                <a:off x="3743" y="1856"/>
                <a:ext cx="26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´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9" name="Rectangle 49"/>
              <p:cNvSpPr>
                <a:spLocks noChangeArrowheads="1"/>
              </p:cNvSpPr>
              <p:nvPr/>
            </p:nvSpPr>
            <p:spPr bwMode="auto">
              <a:xfrm>
                <a:off x="3407" y="2006"/>
                <a:ext cx="26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" name="Group 51"/>
          <p:cNvGrpSpPr>
            <a:grpSpLocks noChangeAspect="1"/>
          </p:cNvGrpSpPr>
          <p:nvPr/>
        </p:nvGrpSpPr>
        <p:grpSpPr bwMode="auto">
          <a:xfrm>
            <a:off x="2636838" y="4267200"/>
            <a:ext cx="2646362" cy="1035050"/>
            <a:chOff x="1661" y="2688"/>
            <a:chExt cx="1667" cy="652"/>
          </a:xfrm>
        </p:grpSpPr>
        <p:sp>
          <p:nvSpPr>
            <p:cNvPr id="33826" name="AutoShape 50"/>
            <p:cNvSpPr>
              <a:spLocks noChangeAspect="1" noChangeArrowheads="1" noTextEdit="1"/>
            </p:cNvSpPr>
            <p:nvPr/>
          </p:nvSpPr>
          <p:spPr bwMode="auto">
            <a:xfrm>
              <a:off x="1661" y="2688"/>
              <a:ext cx="1635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27" name="Line 52"/>
            <p:cNvSpPr>
              <a:spLocks noChangeShapeType="1"/>
            </p:cNvSpPr>
            <p:nvPr/>
          </p:nvSpPr>
          <p:spPr bwMode="auto">
            <a:xfrm>
              <a:off x="1699" y="2997"/>
              <a:ext cx="221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28" name="Line 53"/>
            <p:cNvSpPr>
              <a:spLocks noChangeShapeType="1"/>
            </p:cNvSpPr>
            <p:nvPr/>
          </p:nvSpPr>
          <p:spPr bwMode="auto">
            <a:xfrm>
              <a:off x="2142" y="2997"/>
              <a:ext cx="162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29" name="Line 54"/>
            <p:cNvSpPr>
              <a:spLocks noChangeShapeType="1"/>
            </p:cNvSpPr>
            <p:nvPr/>
          </p:nvSpPr>
          <p:spPr bwMode="auto">
            <a:xfrm>
              <a:off x="2527" y="2997"/>
              <a:ext cx="257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30" name="Line 55"/>
            <p:cNvSpPr>
              <a:spLocks noChangeShapeType="1"/>
            </p:cNvSpPr>
            <p:nvPr/>
          </p:nvSpPr>
          <p:spPr bwMode="auto">
            <a:xfrm>
              <a:off x="2987" y="2997"/>
              <a:ext cx="277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31" name="Rectangle 56"/>
            <p:cNvSpPr>
              <a:spLocks noChangeArrowheads="1"/>
            </p:cNvSpPr>
            <p:nvPr/>
          </p:nvSpPr>
          <p:spPr bwMode="auto">
            <a:xfrm>
              <a:off x="2999" y="3033"/>
              <a:ext cx="32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90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32" name="Rectangle 57"/>
            <p:cNvSpPr>
              <a:spLocks noChangeArrowheads="1"/>
            </p:cNvSpPr>
            <p:nvPr/>
          </p:nvSpPr>
          <p:spPr bwMode="auto">
            <a:xfrm>
              <a:off x="3003" y="2699"/>
              <a:ext cx="32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20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33" name="Rectangle 58"/>
            <p:cNvSpPr>
              <a:spLocks noChangeArrowheads="1"/>
            </p:cNvSpPr>
            <p:nvPr/>
          </p:nvSpPr>
          <p:spPr bwMode="auto">
            <a:xfrm>
              <a:off x="2535" y="3033"/>
              <a:ext cx="32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90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34" name="Rectangle 59"/>
            <p:cNvSpPr>
              <a:spLocks noChangeArrowheads="1"/>
            </p:cNvSpPr>
            <p:nvPr/>
          </p:nvSpPr>
          <p:spPr bwMode="auto">
            <a:xfrm>
              <a:off x="2540" y="2699"/>
              <a:ext cx="32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63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35" name="Rectangle 60"/>
            <p:cNvSpPr>
              <a:spLocks noChangeArrowheads="1"/>
            </p:cNvSpPr>
            <p:nvPr/>
          </p:nvSpPr>
          <p:spPr bwMode="auto">
            <a:xfrm>
              <a:off x="2154" y="3033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9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36" name="Rectangle 61"/>
            <p:cNvSpPr>
              <a:spLocks noChangeArrowheads="1"/>
            </p:cNvSpPr>
            <p:nvPr/>
          </p:nvSpPr>
          <p:spPr bwMode="auto">
            <a:xfrm>
              <a:off x="2158" y="269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2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37" name="Rectangle 62"/>
            <p:cNvSpPr>
              <a:spLocks noChangeArrowheads="1"/>
            </p:cNvSpPr>
            <p:nvPr/>
          </p:nvSpPr>
          <p:spPr bwMode="auto">
            <a:xfrm>
              <a:off x="1690" y="3033"/>
              <a:ext cx="32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10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38" name="Rectangle 63"/>
            <p:cNvSpPr>
              <a:spLocks noChangeArrowheads="1"/>
            </p:cNvSpPr>
            <p:nvPr/>
          </p:nvSpPr>
          <p:spPr bwMode="auto">
            <a:xfrm>
              <a:off x="1757" y="269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7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39" name="Rectangle 64"/>
            <p:cNvSpPr>
              <a:spLocks noChangeArrowheads="1"/>
            </p:cNvSpPr>
            <p:nvPr/>
          </p:nvSpPr>
          <p:spPr bwMode="auto">
            <a:xfrm>
              <a:off x="2821" y="282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40" name="Rectangle 65"/>
            <p:cNvSpPr>
              <a:spLocks noChangeArrowheads="1"/>
            </p:cNvSpPr>
            <p:nvPr/>
          </p:nvSpPr>
          <p:spPr bwMode="auto">
            <a:xfrm>
              <a:off x="2343" y="282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41" name="Rectangle 66"/>
            <p:cNvSpPr>
              <a:spLocks noChangeArrowheads="1"/>
            </p:cNvSpPr>
            <p:nvPr/>
          </p:nvSpPr>
          <p:spPr bwMode="auto">
            <a:xfrm>
              <a:off x="1976" y="282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8"/>
          <p:cNvGrpSpPr>
            <a:grpSpLocks noChangeAspect="1"/>
          </p:cNvGrpSpPr>
          <p:nvPr/>
        </p:nvGrpSpPr>
        <p:grpSpPr bwMode="auto">
          <a:xfrm>
            <a:off x="3276600" y="5334000"/>
            <a:ext cx="3238500" cy="1035050"/>
            <a:chOff x="2064" y="3360"/>
            <a:chExt cx="2040" cy="652"/>
          </a:xfrm>
        </p:grpSpPr>
        <p:sp>
          <p:nvSpPr>
            <p:cNvPr id="33812" name="AutoShape 67"/>
            <p:cNvSpPr>
              <a:spLocks noChangeAspect="1" noChangeArrowheads="1" noTextEdit="1"/>
            </p:cNvSpPr>
            <p:nvPr/>
          </p:nvSpPr>
          <p:spPr bwMode="auto">
            <a:xfrm>
              <a:off x="2064" y="3360"/>
              <a:ext cx="2040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13" name="Line 69"/>
            <p:cNvSpPr>
              <a:spLocks noChangeShapeType="1"/>
            </p:cNvSpPr>
            <p:nvPr/>
          </p:nvSpPr>
          <p:spPr bwMode="auto">
            <a:xfrm>
              <a:off x="3163" y="3669"/>
              <a:ext cx="254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15" name="Rectangle 71"/>
            <p:cNvSpPr>
              <a:spLocks noChangeArrowheads="1"/>
            </p:cNvSpPr>
            <p:nvPr/>
          </p:nvSpPr>
          <p:spPr bwMode="auto">
            <a:xfrm>
              <a:off x="3809" y="370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3816" name="Rectangle 72"/>
            <p:cNvSpPr>
              <a:spLocks noChangeArrowheads="1"/>
            </p:cNvSpPr>
            <p:nvPr/>
          </p:nvSpPr>
          <p:spPr bwMode="auto">
            <a:xfrm>
              <a:off x="3867" y="337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3817" name="Rectangle 73"/>
            <p:cNvSpPr>
              <a:spLocks noChangeArrowheads="1"/>
            </p:cNvSpPr>
            <p:nvPr/>
          </p:nvSpPr>
          <p:spPr bwMode="auto">
            <a:xfrm>
              <a:off x="3653" y="352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3818" name="Rectangle 74"/>
            <p:cNvSpPr>
              <a:spLocks noChangeArrowheads="1"/>
            </p:cNvSpPr>
            <p:nvPr/>
          </p:nvSpPr>
          <p:spPr bwMode="auto">
            <a:xfrm>
              <a:off x="3179" y="3705"/>
              <a:ext cx="32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20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19" name="Rectangle 75"/>
            <p:cNvSpPr>
              <a:spLocks noChangeArrowheads="1"/>
            </p:cNvSpPr>
            <p:nvPr/>
          </p:nvSpPr>
          <p:spPr bwMode="auto">
            <a:xfrm>
              <a:off x="3181" y="3371"/>
              <a:ext cx="32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63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20" name="Rectangle 76"/>
            <p:cNvSpPr>
              <a:spLocks noChangeArrowheads="1"/>
            </p:cNvSpPr>
            <p:nvPr/>
          </p:nvSpPr>
          <p:spPr bwMode="auto">
            <a:xfrm>
              <a:off x="2698" y="3521"/>
              <a:ext cx="32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20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21" name="Rectangle 77"/>
            <p:cNvSpPr>
              <a:spLocks noChangeArrowheads="1"/>
            </p:cNvSpPr>
            <p:nvPr/>
          </p:nvSpPr>
          <p:spPr bwMode="auto">
            <a:xfrm>
              <a:off x="2276" y="3521"/>
              <a:ext cx="32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63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23" name="Rectangle 79"/>
            <p:cNvSpPr>
              <a:spLocks noChangeArrowheads="1"/>
            </p:cNvSpPr>
            <p:nvPr/>
          </p:nvSpPr>
          <p:spPr bwMode="auto">
            <a:xfrm>
              <a:off x="2979" y="3494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24" name="Rectangle 80"/>
            <p:cNvSpPr>
              <a:spLocks noChangeArrowheads="1"/>
            </p:cNvSpPr>
            <p:nvPr/>
          </p:nvSpPr>
          <p:spPr bwMode="auto">
            <a:xfrm>
              <a:off x="2536" y="3494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25" name="Rectangle 81"/>
            <p:cNvSpPr>
              <a:spLocks noChangeArrowheads="1"/>
            </p:cNvSpPr>
            <p:nvPr/>
          </p:nvSpPr>
          <p:spPr bwMode="auto">
            <a:xfrm>
              <a:off x="2099" y="3494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85"/>
          <p:cNvGrpSpPr>
            <a:grpSpLocks noChangeAspect="1"/>
          </p:cNvGrpSpPr>
          <p:nvPr/>
        </p:nvGrpSpPr>
        <p:grpSpPr bwMode="auto">
          <a:xfrm>
            <a:off x="5322888" y="1066800"/>
            <a:ext cx="1570037" cy="1136650"/>
            <a:chOff x="3353" y="672"/>
            <a:chExt cx="989" cy="716"/>
          </a:xfrm>
        </p:grpSpPr>
        <p:sp>
          <p:nvSpPr>
            <p:cNvPr id="33802" name="AutoShape 84"/>
            <p:cNvSpPr>
              <a:spLocks noChangeAspect="1" noChangeArrowheads="1" noTextEdit="1"/>
            </p:cNvSpPr>
            <p:nvPr/>
          </p:nvSpPr>
          <p:spPr bwMode="auto">
            <a:xfrm>
              <a:off x="3353" y="672"/>
              <a:ext cx="989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03" name="Line 86"/>
            <p:cNvSpPr>
              <a:spLocks noChangeShapeType="1"/>
            </p:cNvSpPr>
            <p:nvPr/>
          </p:nvSpPr>
          <p:spPr bwMode="auto">
            <a:xfrm>
              <a:off x="3397" y="1029"/>
              <a:ext cx="262" cy="0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04" name="Line 87"/>
            <p:cNvSpPr>
              <a:spLocks noChangeShapeType="1"/>
            </p:cNvSpPr>
            <p:nvPr/>
          </p:nvSpPr>
          <p:spPr bwMode="auto">
            <a:xfrm>
              <a:off x="3902" y="1029"/>
              <a:ext cx="160" cy="0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05" name="Rectangle 88"/>
            <p:cNvSpPr>
              <a:spLocks noChangeArrowheads="1"/>
            </p:cNvSpPr>
            <p:nvPr/>
          </p:nvSpPr>
          <p:spPr bwMode="auto">
            <a:xfrm>
              <a:off x="4181" y="858"/>
              <a:ext cx="1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FFFFFF"/>
                  </a:solidFill>
                </a:rPr>
                <a:t>?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3806" name="Rectangle 89"/>
            <p:cNvSpPr>
              <a:spLocks noChangeArrowheads="1"/>
            </p:cNvSpPr>
            <p:nvPr/>
          </p:nvSpPr>
          <p:spPr bwMode="auto">
            <a:xfrm>
              <a:off x="4062" y="858"/>
              <a:ext cx="242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000000"/>
                  </a:solidFill>
                </a:rPr>
                <a:t>  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07" name="Rectangle 90"/>
            <p:cNvSpPr>
              <a:spLocks noChangeArrowheads="1"/>
            </p:cNvSpPr>
            <p:nvPr/>
          </p:nvSpPr>
          <p:spPr bwMode="auto">
            <a:xfrm>
              <a:off x="3916" y="1071"/>
              <a:ext cx="13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FFFFFF"/>
                  </a:solidFill>
                </a:rPr>
                <a:t>9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3808" name="Rectangle 91"/>
            <p:cNvSpPr>
              <a:spLocks noChangeArrowheads="1"/>
            </p:cNvSpPr>
            <p:nvPr/>
          </p:nvSpPr>
          <p:spPr bwMode="auto">
            <a:xfrm>
              <a:off x="3920" y="685"/>
              <a:ext cx="13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FFFFFF"/>
                  </a:solidFill>
                </a:rPr>
                <a:t>2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3809" name="Rectangle 92"/>
            <p:cNvSpPr>
              <a:spLocks noChangeArrowheads="1"/>
            </p:cNvSpPr>
            <p:nvPr/>
          </p:nvSpPr>
          <p:spPr bwMode="auto">
            <a:xfrm>
              <a:off x="3386" y="1071"/>
              <a:ext cx="26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FFFFFF"/>
                  </a:solidFill>
                </a:rPr>
                <a:t>10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3810" name="Rectangle 93"/>
            <p:cNvSpPr>
              <a:spLocks noChangeArrowheads="1"/>
            </p:cNvSpPr>
            <p:nvPr/>
          </p:nvSpPr>
          <p:spPr bwMode="auto">
            <a:xfrm>
              <a:off x="3462" y="685"/>
              <a:ext cx="13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FFFFFF"/>
                  </a:solidFill>
                </a:rPr>
                <a:t>7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3811" name="Rectangle 94"/>
            <p:cNvSpPr>
              <a:spLocks noChangeArrowheads="1"/>
            </p:cNvSpPr>
            <p:nvPr/>
          </p:nvSpPr>
          <p:spPr bwMode="auto">
            <a:xfrm>
              <a:off x="3713" y="827"/>
              <a:ext cx="14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FFFFFF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621685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autoUpdateAnimBg="0"/>
      <p:bldP spid="2458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008063" y="703263"/>
            <a:ext cx="6813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66FF66"/>
                </a:solidFill>
              </a:rPr>
              <a:t>Why do we multiply the reciprocal when dividing?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66FF66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66FF66"/>
                </a:solidFill>
              </a:rPr>
              <a:t>    </a:t>
            </a:r>
            <a:endParaRPr lang="en-US" sz="120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66"/>
                </a:solidFill>
              </a:rPr>
              <a:t>Let us look at this example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74725" y="2276475"/>
            <a:ext cx="7102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 common denominator in this case is clearly  </a:t>
            </a:r>
            <a:r>
              <a:rPr lang="en-US" sz="2800" i="1">
                <a:solidFill>
                  <a:srgbClr val="000000"/>
                </a:solidFill>
              </a:rPr>
              <a:t>9 × 7</a:t>
            </a:r>
            <a:r>
              <a:rPr lang="en-US">
                <a:solidFill>
                  <a:srgbClr val="000000"/>
                </a:solidFill>
              </a:rPr>
              <a:t> .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838200" y="44196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Therefore</a:t>
            </a:r>
          </a:p>
        </p:txBody>
      </p:sp>
      <p:grpSp>
        <p:nvGrpSpPr>
          <p:cNvPr id="2" name="Group 18"/>
          <p:cNvGrpSpPr>
            <a:grpSpLocks noChangeAspect="1"/>
          </p:cNvGrpSpPr>
          <p:nvPr/>
        </p:nvGrpSpPr>
        <p:grpSpPr bwMode="auto">
          <a:xfrm>
            <a:off x="5105400" y="5384800"/>
            <a:ext cx="2352675" cy="1063625"/>
            <a:chOff x="3216" y="3392"/>
            <a:chExt cx="1482" cy="670"/>
          </a:xfrm>
        </p:grpSpPr>
        <p:sp>
          <p:nvSpPr>
            <p:cNvPr id="34910" name="AutoShape 17"/>
            <p:cNvSpPr>
              <a:spLocks noChangeAspect="1" noChangeArrowheads="1" noTextEdit="1"/>
            </p:cNvSpPr>
            <p:nvPr/>
          </p:nvSpPr>
          <p:spPr bwMode="auto">
            <a:xfrm>
              <a:off x="3216" y="3408"/>
              <a:ext cx="1482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11" name="Line 19"/>
            <p:cNvSpPr>
              <a:spLocks noChangeShapeType="1"/>
            </p:cNvSpPr>
            <p:nvPr/>
          </p:nvSpPr>
          <p:spPr bwMode="auto">
            <a:xfrm>
              <a:off x="3435" y="3717"/>
              <a:ext cx="468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12" name="Line 20"/>
            <p:cNvSpPr>
              <a:spLocks noChangeShapeType="1"/>
            </p:cNvSpPr>
            <p:nvPr/>
          </p:nvSpPr>
          <p:spPr bwMode="auto">
            <a:xfrm>
              <a:off x="4148" y="3717"/>
              <a:ext cx="147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13" name="Line 21"/>
            <p:cNvSpPr>
              <a:spLocks noChangeShapeType="1"/>
            </p:cNvSpPr>
            <p:nvPr/>
          </p:nvSpPr>
          <p:spPr bwMode="auto">
            <a:xfrm>
              <a:off x="4490" y="3717"/>
              <a:ext cx="165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14" name="Rectangle 22"/>
            <p:cNvSpPr>
              <a:spLocks noChangeArrowheads="1"/>
            </p:cNvSpPr>
            <p:nvPr/>
          </p:nvSpPr>
          <p:spPr bwMode="auto">
            <a:xfrm>
              <a:off x="4520" y="3753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2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15" name="Rectangle 23"/>
            <p:cNvSpPr>
              <a:spLocks noChangeArrowheads="1"/>
            </p:cNvSpPr>
            <p:nvPr/>
          </p:nvSpPr>
          <p:spPr bwMode="auto">
            <a:xfrm>
              <a:off x="4506" y="3419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7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16" name="Rectangle 24"/>
            <p:cNvSpPr>
              <a:spLocks noChangeArrowheads="1"/>
            </p:cNvSpPr>
            <p:nvPr/>
          </p:nvSpPr>
          <p:spPr bwMode="auto">
            <a:xfrm>
              <a:off x="4162" y="3753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9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17" name="Rectangle 25"/>
            <p:cNvSpPr>
              <a:spLocks noChangeArrowheads="1"/>
            </p:cNvSpPr>
            <p:nvPr/>
          </p:nvSpPr>
          <p:spPr bwMode="auto">
            <a:xfrm>
              <a:off x="4164" y="3419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5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18" name="Rectangle 26"/>
            <p:cNvSpPr>
              <a:spLocks noChangeArrowheads="1"/>
            </p:cNvSpPr>
            <p:nvPr/>
          </p:nvSpPr>
          <p:spPr bwMode="auto">
            <a:xfrm>
              <a:off x="3763" y="3753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2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19" name="Rectangle 27"/>
            <p:cNvSpPr>
              <a:spLocks noChangeArrowheads="1"/>
            </p:cNvSpPr>
            <p:nvPr/>
          </p:nvSpPr>
          <p:spPr bwMode="auto">
            <a:xfrm>
              <a:off x="3467" y="3753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9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20" name="Rectangle 28"/>
            <p:cNvSpPr>
              <a:spLocks noChangeArrowheads="1"/>
            </p:cNvSpPr>
            <p:nvPr/>
          </p:nvSpPr>
          <p:spPr bwMode="auto">
            <a:xfrm>
              <a:off x="3754" y="3419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7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21" name="Rectangle 29"/>
            <p:cNvSpPr>
              <a:spLocks noChangeArrowheads="1"/>
            </p:cNvSpPr>
            <p:nvPr/>
          </p:nvSpPr>
          <p:spPr bwMode="auto">
            <a:xfrm>
              <a:off x="3451" y="3419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5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22" name="Rectangle 30"/>
            <p:cNvSpPr>
              <a:spLocks noChangeArrowheads="1"/>
            </p:cNvSpPr>
            <p:nvPr/>
          </p:nvSpPr>
          <p:spPr bwMode="auto">
            <a:xfrm>
              <a:off x="4328" y="354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23" name="Rectangle 31"/>
            <p:cNvSpPr>
              <a:spLocks noChangeArrowheads="1"/>
            </p:cNvSpPr>
            <p:nvPr/>
          </p:nvSpPr>
          <p:spPr bwMode="auto">
            <a:xfrm>
              <a:off x="3964" y="354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24" name="Rectangle 32"/>
            <p:cNvSpPr>
              <a:spLocks noChangeArrowheads="1"/>
            </p:cNvSpPr>
            <p:nvPr/>
          </p:nvSpPr>
          <p:spPr bwMode="auto">
            <a:xfrm>
              <a:off x="3608" y="3726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25" name="Rectangle 33"/>
            <p:cNvSpPr>
              <a:spLocks noChangeArrowheads="1"/>
            </p:cNvSpPr>
            <p:nvPr/>
          </p:nvSpPr>
          <p:spPr bwMode="auto">
            <a:xfrm>
              <a:off x="3595" y="339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26" name="Rectangle 34"/>
            <p:cNvSpPr>
              <a:spLocks noChangeArrowheads="1"/>
            </p:cNvSpPr>
            <p:nvPr/>
          </p:nvSpPr>
          <p:spPr bwMode="auto">
            <a:xfrm>
              <a:off x="3251" y="354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6"/>
          <p:cNvGrpSpPr>
            <a:grpSpLocks noChangeAspect="1"/>
          </p:cNvGrpSpPr>
          <p:nvPr/>
        </p:nvGrpSpPr>
        <p:grpSpPr bwMode="auto">
          <a:xfrm>
            <a:off x="1219200" y="5384800"/>
            <a:ext cx="3697288" cy="1063625"/>
            <a:chOff x="768" y="3392"/>
            <a:chExt cx="2329" cy="670"/>
          </a:xfrm>
        </p:grpSpPr>
        <p:sp>
          <p:nvSpPr>
            <p:cNvPr id="3488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768" y="3408"/>
              <a:ext cx="2329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90" name="Line 37"/>
            <p:cNvSpPr>
              <a:spLocks noChangeShapeType="1"/>
            </p:cNvSpPr>
            <p:nvPr/>
          </p:nvSpPr>
          <p:spPr bwMode="auto">
            <a:xfrm>
              <a:off x="2575" y="3717"/>
              <a:ext cx="468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91" name="Rectangle 38"/>
            <p:cNvSpPr>
              <a:spLocks noChangeArrowheads="1"/>
            </p:cNvSpPr>
            <p:nvPr/>
          </p:nvSpPr>
          <p:spPr bwMode="auto">
            <a:xfrm>
              <a:off x="2892" y="3753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9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92" name="Rectangle 39"/>
            <p:cNvSpPr>
              <a:spLocks noChangeArrowheads="1"/>
            </p:cNvSpPr>
            <p:nvPr/>
          </p:nvSpPr>
          <p:spPr bwMode="auto">
            <a:xfrm>
              <a:off x="2610" y="3753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2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93" name="Rectangle 40"/>
            <p:cNvSpPr>
              <a:spLocks noChangeArrowheads="1"/>
            </p:cNvSpPr>
            <p:nvPr/>
          </p:nvSpPr>
          <p:spPr bwMode="auto">
            <a:xfrm>
              <a:off x="2894" y="3419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7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94" name="Rectangle 41"/>
            <p:cNvSpPr>
              <a:spLocks noChangeArrowheads="1"/>
            </p:cNvSpPr>
            <p:nvPr/>
          </p:nvSpPr>
          <p:spPr bwMode="auto">
            <a:xfrm>
              <a:off x="2591" y="3419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5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95" name="Rectangle 42"/>
            <p:cNvSpPr>
              <a:spLocks noChangeArrowheads="1"/>
            </p:cNvSpPr>
            <p:nvPr/>
          </p:nvSpPr>
          <p:spPr bwMode="auto">
            <a:xfrm>
              <a:off x="2142" y="3569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 dirty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4896" name="Rectangle 43"/>
            <p:cNvSpPr>
              <a:spLocks noChangeArrowheads="1"/>
            </p:cNvSpPr>
            <p:nvPr/>
          </p:nvSpPr>
          <p:spPr bwMode="auto">
            <a:xfrm>
              <a:off x="1860" y="3569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 dirty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4897" name="Rectangle 44"/>
            <p:cNvSpPr>
              <a:spLocks noChangeArrowheads="1"/>
            </p:cNvSpPr>
            <p:nvPr/>
          </p:nvSpPr>
          <p:spPr bwMode="auto">
            <a:xfrm>
              <a:off x="1366" y="3569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 dirty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4898" name="Rectangle 45"/>
            <p:cNvSpPr>
              <a:spLocks noChangeArrowheads="1"/>
            </p:cNvSpPr>
            <p:nvPr/>
          </p:nvSpPr>
          <p:spPr bwMode="auto">
            <a:xfrm>
              <a:off x="1063" y="3569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5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99" name="Rectangle 46"/>
            <p:cNvSpPr>
              <a:spLocks noChangeArrowheads="1"/>
            </p:cNvSpPr>
            <p:nvPr/>
          </p:nvSpPr>
          <p:spPr bwMode="auto">
            <a:xfrm>
              <a:off x="2740" y="3726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00" name="Rectangle 47"/>
            <p:cNvSpPr>
              <a:spLocks noChangeArrowheads="1"/>
            </p:cNvSpPr>
            <p:nvPr/>
          </p:nvSpPr>
          <p:spPr bwMode="auto">
            <a:xfrm>
              <a:off x="2735" y="339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01" name="Rectangle 48"/>
            <p:cNvSpPr>
              <a:spLocks noChangeArrowheads="1"/>
            </p:cNvSpPr>
            <p:nvPr/>
          </p:nvSpPr>
          <p:spPr bwMode="auto">
            <a:xfrm>
              <a:off x="2391" y="354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02" name="Rectangle 49"/>
            <p:cNvSpPr>
              <a:spLocks noChangeArrowheads="1"/>
            </p:cNvSpPr>
            <p:nvPr/>
          </p:nvSpPr>
          <p:spPr bwMode="auto">
            <a:xfrm>
              <a:off x="1990" y="354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03" name="Rectangle 50"/>
            <p:cNvSpPr>
              <a:spLocks noChangeArrowheads="1"/>
            </p:cNvSpPr>
            <p:nvPr/>
          </p:nvSpPr>
          <p:spPr bwMode="auto">
            <a:xfrm>
              <a:off x="1622" y="354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dirty="0">
                  <a:solidFill>
                    <a:srgbClr val="000000"/>
                  </a:solidFill>
                  <a:latin typeface="Symbol" pitchFamily="18" charset="2"/>
                </a:rPr>
                <a:t>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4904" name="Rectangle 51"/>
            <p:cNvSpPr>
              <a:spLocks noChangeArrowheads="1"/>
            </p:cNvSpPr>
            <p:nvPr/>
          </p:nvSpPr>
          <p:spPr bwMode="auto">
            <a:xfrm>
              <a:off x="1207" y="354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dirty="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4905" name="Rectangle 52"/>
            <p:cNvSpPr>
              <a:spLocks noChangeArrowheads="1"/>
            </p:cNvSpPr>
            <p:nvPr/>
          </p:nvSpPr>
          <p:spPr bwMode="auto">
            <a:xfrm>
              <a:off x="803" y="354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06" name="Rectangle 53"/>
            <p:cNvSpPr>
              <a:spLocks noChangeArrowheads="1"/>
            </p:cNvSpPr>
            <p:nvPr/>
          </p:nvSpPr>
          <p:spPr bwMode="auto">
            <a:xfrm>
              <a:off x="2261" y="3569"/>
              <a:ext cx="17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dirty="0">
                  <a:solidFill>
                    <a:srgbClr val="000000"/>
                  </a:solidFill>
                </a:rPr>
                <a:t>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4907" name="Rectangle 54"/>
            <p:cNvSpPr>
              <a:spLocks noChangeArrowheads="1"/>
            </p:cNvSpPr>
            <p:nvPr/>
          </p:nvSpPr>
          <p:spPr bwMode="auto">
            <a:xfrm>
              <a:off x="1781" y="3569"/>
              <a:ext cx="17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(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08" name="Rectangle 55"/>
            <p:cNvSpPr>
              <a:spLocks noChangeArrowheads="1"/>
            </p:cNvSpPr>
            <p:nvPr/>
          </p:nvSpPr>
          <p:spPr bwMode="auto">
            <a:xfrm>
              <a:off x="1507" y="3569"/>
              <a:ext cx="17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)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909" name="Rectangle 56"/>
            <p:cNvSpPr>
              <a:spLocks noChangeArrowheads="1"/>
            </p:cNvSpPr>
            <p:nvPr/>
          </p:nvSpPr>
          <p:spPr bwMode="auto">
            <a:xfrm>
              <a:off x="980" y="3569"/>
              <a:ext cx="17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dirty="0">
                  <a:solidFill>
                    <a:srgbClr val="000000"/>
                  </a:solidFill>
                </a:rPr>
                <a:t>(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58"/>
          <p:cNvGrpSpPr>
            <a:grpSpLocks noChangeAspect="1"/>
          </p:cNvGrpSpPr>
          <p:nvPr/>
        </p:nvGrpSpPr>
        <p:grpSpPr bwMode="auto">
          <a:xfrm>
            <a:off x="2346325" y="4241800"/>
            <a:ext cx="3176588" cy="1063625"/>
            <a:chOff x="1478" y="2672"/>
            <a:chExt cx="2001" cy="670"/>
          </a:xfrm>
        </p:grpSpPr>
        <p:sp>
          <p:nvSpPr>
            <p:cNvPr id="34865" name="AutoShape 57"/>
            <p:cNvSpPr>
              <a:spLocks noChangeAspect="1" noChangeArrowheads="1" noTextEdit="1"/>
            </p:cNvSpPr>
            <p:nvPr/>
          </p:nvSpPr>
          <p:spPr bwMode="auto">
            <a:xfrm>
              <a:off x="1478" y="2688"/>
              <a:ext cx="2001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66" name="Line 59"/>
            <p:cNvSpPr>
              <a:spLocks noChangeShapeType="1"/>
            </p:cNvSpPr>
            <p:nvPr/>
          </p:nvSpPr>
          <p:spPr bwMode="auto">
            <a:xfrm>
              <a:off x="1516" y="2997"/>
              <a:ext cx="147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67" name="Line 60"/>
            <p:cNvSpPr>
              <a:spLocks noChangeShapeType="1"/>
            </p:cNvSpPr>
            <p:nvPr/>
          </p:nvSpPr>
          <p:spPr bwMode="auto">
            <a:xfrm>
              <a:off x="1876" y="2997"/>
              <a:ext cx="165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68" name="Line 61"/>
            <p:cNvSpPr>
              <a:spLocks noChangeShapeType="1"/>
            </p:cNvSpPr>
            <p:nvPr/>
          </p:nvSpPr>
          <p:spPr bwMode="auto">
            <a:xfrm>
              <a:off x="2286" y="2997"/>
              <a:ext cx="468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69" name="Line 62"/>
            <p:cNvSpPr>
              <a:spLocks noChangeShapeType="1"/>
            </p:cNvSpPr>
            <p:nvPr/>
          </p:nvSpPr>
          <p:spPr bwMode="auto">
            <a:xfrm>
              <a:off x="2967" y="2997"/>
              <a:ext cx="457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70" name="Rectangle 63"/>
            <p:cNvSpPr>
              <a:spLocks noChangeArrowheads="1"/>
            </p:cNvSpPr>
            <p:nvPr/>
          </p:nvSpPr>
          <p:spPr bwMode="auto">
            <a:xfrm>
              <a:off x="3296" y="3033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9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71" name="Rectangle 64"/>
            <p:cNvSpPr>
              <a:spLocks noChangeArrowheads="1"/>
            </p:cNvSpPr>
            <p:nvPr/>
          </p:nvSpPr>
          <p:spPr bwMode="auto">
            <a:xfrm>
              <a:off x="2976" y="3033"/>
              <a:ext cx="215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7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72" name="Rectangle 65"/>
            <p:cNvSpPr>
              <a:spLocks noChangeArrowheads="1"/>
            </p:cNvSpPr>
            <p:nvPr/>
          </p:nvSpPr>
          <p:spPr bwMode="auto">
            <a:xfrm>
              <a:off x="3278" y="2699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9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73" name="Rectangle 66"/>
            <p:cNvSpPr>
              <a:spLocks noChangeArrowheads="1"/>
            </p:cNvSpPr>
            <p:nvPr/>
          </p:nvSpPr>
          <p:spPr bwMode="auto">
            <a:xfrm>
              <a:off x="2997" y="2699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2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74" name="Rectangle 67"/>
            <p:cNvSpPr>
              <a:spLocks noChangeArrowheads="1"/>
            </p:cNvSpPr>
            <p:nvPr/>
          </p:nvSpPr>
          <p:spPr bwMode="auto">
            <a:xfrm>
              <a:off x="2599" y="3033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7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75" name="Rectangle 68"/>
            <p:cNvSpPr>
              <a:spLocks noChangeArrowheads="1"/>
            </p:cNvSpPr>
            <p:nvPr/>
          </p:nvSpPr>
          <p:spPr bwMode="auto">
            <a:xfrm>
              <a:off x="2300" y="3033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9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76" name="Rectangle 69"/>
            <p:cNvSpPr>
              <a:spLocks noChangeArrowheads="1"/>
            </p:cNvSpPr>
            <p:nvPr/>
          </p:nvSpPr>
          <p:spPr bwMode="auto">
            <a:xfrm>
              <a:off x="2605" y="2699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7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77" name="Rectangle 70"/>
            <p:cNvSpPr>
              <a:spLocks noChangeArrowheads="1"/>
            </p:cNvSpPr>
            <p:nvPr/>
          </p:nvSpPr>
          <p:spPr bwMode="auto">
            <a:xfrm>
              <a:off x="2302" y="2699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5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78" name="Rectangle 71"/>
            <p:cNvSpPr>
              <a:spLocks noChangeArrowheads="1"/>
            </p:cNvSpPr>
            <p:nvPr/>
          </p:nvSpPr>
          <p:spPr bwMode="auto">
            <a:xfrm>
              <a:off x="1892" y="3033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7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79" name="Rectangle 72"/>
            <p:cNvSpPr>
              <a:spLocks noChangeArrowheads="1"/>
            </p:cNvSpPr>
            <p:nvPr/>
          </p:nvSpPr>
          <p:spPr bwMode="auto">
            <a:xfrm>
              <a:off x="1906" y="2699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2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80" name="Rectangle 73"/>
            <p:cNvSpPr>
              <a:spLocks noChangeArrowheads="1"/>
            </p:cNvSpPr>
            <p:nvPr/>
          </p:nvSpPr>
          <p:spPr bwMode="auto">
            <a:xfrm>
              <a:off x="1530" y="3033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9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81" name="Rectangle 74"/>
            <p:cNvSpPr>
              <a:spLocks noChangeArrowheads="1"/>
            </p:cNvSpPr>
            <p:nvPr/>
          </p:nvSpPr>
          <p:spPr bwMode="auto">
            <a:xfrm>
              <a:off x="1532" y="2699"/>
              <a:ext cx="11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5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82" name="Rectangle 75"/>
            <p:cNvSpPr>
              <a:spLocks noChangeArrowheads="1"/>
            </p:cNvSpPr>
            <p:nvPr/>
          </p:nvSpPr>
          <p:spPr bwMode="auto">
            <a:xfrm>
              <a:off x="3145" y="3006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83" name="Rectangle 76"/>
            <p:cNvSpPr>
              <a:spLocks noChangeArrowheads="1"/>
            </p:cNvSpPr>
            <p:nvPr/>
          </p:nvSpPr>
          <p:spPr bwMode="auto">
            <a:xfrm>
              <a:off x="3127" y="267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84" name="Rectangle 77"/>
            <p:cNvSpPr>
              <a:spLocks noChangeArrowheads="1"/>
            </p:cNvSpPr>
            <p:nvPr/>
          </p:nvSpPr>
          <p:spPr bwMode="auto">
            <a:xfrm>
              <a:off x="2801" y="282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85" name="Rectangle 78"/>
            <p:cNvSpPr>
              <a:spLocks noChangeArrowheads="1"/>
            </p:cNvSpPr>
            <p:nvPr/>
          </p:nvSpPr>
          <p:spPr bwMode="auto">
            <a:xfrm>
              <a:off x="2441" y="3006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86" name="Rectangle 79"/>
            <p:cNvSpPr>
              <a:spLocks noChangeArrowheads="1"/>
            </p:cNvSpPr>
            <p:nvPr/>
          </p:nvSpPr>
          <p:spPr bwMode="auto">
            <a:xfrm>
              <a:off x="2446" y="267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87" name="Rectangle 80"/>
            <p:cNvSpPr>
              <a:spLocks noChangeArrowheads="1"/>
            </p:cNvSpPr>
            <p:nvPr/>
          </p:nvSpPr>
          <p:spPr bwMode="auto">
            <a:xfrm>
              <a:off x="2102" y="282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88" name="Rectangle 81"/>
            <p:cNvSpPr>
              <a:spLocks noChangeArrowheads="1"/>
            </p:cNvSpPr>
            <p:nvPr/>
          </p:nvSpPr>
          <p:spPr bwMode="auto">
            <a:xfrm>
              <a:off x="1710" y="282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08"/>
          <p:cNvGrpSpPr>
            <a:grpSpLocks/>
          </p:cNvGrpSpPr>
          <p:nvPr/>
        </p:nvGrpSpPr>
        <p:grpSpPr bwMode="auto">
          <a:xfrm>
            <a:off x="898525" y="2946400"/>
            <a:ext cx="2638425" cy="1063625"/>
            <a:chOff x="566" y="1856"/>
            <a:chExt cx="1662" cy="670"/>
          </a:xfrm>
        </p:grpSpPr>
        <p:sp>
          <p:nvSpPr>
            <p:cNvPr id="34851" name="Text Box 5"/>
            <p:cNvSpPr txBox="1">
              <a:spLocks noChangeArrowheads="1"/>
            </p:cNvSpPr>
            <p:nvPr/>
          </p:nvSpPr>
          <p:spPr bwMode="auto">
            <a:xfrm>
              <a:off x="566" y="1946"/>
              <a:ext cx="3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i.e. </a:t>
              </a:r>
            </a:p>
          </p:txBody>
        </p:sp>
        <p:grpSp>
          <p:nvGrpSpPr>
            <p:cNvPr id="34852" name="Group 83"/>
            <p:cNvGrpSpPr>
              <a:grpSpLocks noChangeAspect="1"/>
            </p:cNvGrpSpPr>
            <p:nvPr/>
          </p:nvGrpSpPr>
          <p:grpSpPr bwMode="auto">
            <a:xfrm>
              <a:off x="1288" y="1856"/>
              <a:ext cx="940" cy="670"/>
              <a:chOff x="1288" y="1856"/>
              <a:chExt cx="940" cy="670"/>
            </a:xfrm>
          </p:grpSpPr>
          <p:sp>
            <p:nvSpPr>
              <p:cNvPr id="34853" name="AutoShape 82"/>
              <p:cNvSpPr>
                <a:spLocks noChangeAspect="1" noChangeArrowheads="1" noTextEdit="1"/>
              </p:cNvSpPr>
              <p:nvPr/>
            </p:nvSpPr>
            <p:spPr bwMode="auto">
              <a:xfrm>
                <a:off x="1288" y="1872"/>
                <a:ext cx="940" cy="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54" name="Line 84"/>
              <p:cNvSpPr>
                <a:spLocks noChangeShapeType="1"/>
              </p:cNvSpPr>
              <p:nvPr/>
            </p:nvSpPr>
            <p:spPr bwMode="auto">
              <a:xfrm>
                <a:off x="1326" y="2181"/>
                <a:ext cx="147" cy="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55" name="Line 85"/>
              <p:cNvSpPr>
                <a:spLocks noChangeShapeType="1"/>
              </p:cNvSpPr>
              <p:nvPr/>
            </p:nvSpPr>
            <p:spPr bwMode="auto">
              <a:xfrm>
                <a:off x="1717" y="2181"/>
                <a:ext cx="467" cy="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56" name="Rectangle 86"/>
              <p:cNvSpPr>
                <a:spLocks noChangeArrowheads="1"/>
              </p:cNvSpPr>
              <p:nvPr/>
            </p:nvSpPr>
            <p:spPr bwMode="auto">
              <a:xfrm>
                <a:off x="2030" y="2217"/>
                <a:ext cx="117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7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57" name="Rectangle 87"/>
              <p:cNvSpPr>
                <a:spLocks noChangeArrowheads="1"/>
              </p:cNvSpPr>
              <p:nvPr/>
            </p:nvSpPr>
            <p:spPr bwMode="auto">
              <a:xfrm>
                <a:off x="1731" y="2217"/>
                <a:ext cx="117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9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58" name="Rectangle 88"/>
              <p:cNvSpPr>
                <a:spLocks noChangeArrowheads="1"/>
              </p:cNvSpPr>
              <p:nvPr/>
            </p:nvSpPr>
            <p:spPr bwMode="auto">
              <a:xfrm>
                <a:off x="2035" y="1883"/>
                <a:ext cx="117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7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59" name="Rectangle 89"/>
              <p:cNvSpPr>
                <a:spLocks noChangeArrowheads="1"/>
              </p:cNvSpPr>
              <p:nvPr/>
            </p:nvSpPr>
            <p:spPr bwMode="auto">
              <a:xfrm>
                <a:off x="1733" y="1883"/>
                <a:ext cx="117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5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60" name="Rectangle 90"/>
              <p:cNvSpPr>
                <a:spLocks noChangeArrowheads="1"/>
              </p:cNvSpPr>
              <p:nvPr/>
            </p:nvSpPr>
            <p:spPr bwMode="auto">
              <a:xfrm>
                <a:off x="1340" y="2217"/>
                <a:ext cx="117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9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61" name="Rectangle 91"/>
              <p:cNvSpPr>
                <a:spLocks noChangeArrowheads="1"/>
              </p:cNvSpPr>
              <p:nvPr/>
            </p:nvSpPr>
            <p:spPr bwMode="auto">
              <a:xfrm>
                <a:off x="1342" y="1883"/>
                <a:ext cx="117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5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62" name="Rectangle 92"/>
              <p:cNvSpPr>
                <a:spLocks noChangeArrowheads="1"/>
              </p:cNvSpPr>
              <p:nvPr/>
            </p:nvSpPr>
            <p:spPr bwMode="auto">
              <a:xfrm>
                <a:off x="1871" y="2190"/>
                <a:ext cx="26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´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63" name="Rectangle 93"/>
              <p:cNvSpPr>
                <a:spLocks noChangeArrowheads="1"/>
              </p:cNvSpPr>
              <p:nvPr/>
            </p:nvSpPr>
            <p:spPr bwMode="auto">
              <a:xfrm>
                <a:off x="1877" y="1856"/>
                <a:ext cx="26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´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64" name="Rectangle 94"/>
              <p:cNvSpPr>
                <a:spLocks noChangeArrowheads="1"/>
              </p:cNvSpPr>
              <p:nvPr/>
            </p:nvSpPr>
            <p:spPr bwMode="auto">
              <a:xfrm>
                <a:off x="1534" y="2006"/>
                <a:ext cx="26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Group 109"/>
          <p:cNvGrpSpPr>
            <a:grpSpLocks/>
          </p:cNvGrpSpPr>
          <p:nvPr/>
        </p:nvGrpSpPr>
        <p:grpSpPr bwMode="auto">
          <a:xfrm>
            <a:off x="4267200" y="2946400"/>
            <a:ext cx="2711450" cy="1063625"/>
            <a:chOff x="2688" y="1856"/>
            <a:chExt cx="1708" cy="670"/>
          </a:xfrm>
        </p:grpSpPr>
        <p:sp>
          <p:nvSpPr>
            <p:cNvPr id="34837" name="Text Box 9"/>
            <p:cNvSpPr txBox="1">
              <a:spLocks noChangeArrowheads="1"/>
            </p:cNvSpPr>
            <p:nvPr/>
          </p:nvSpPr>
          <p:spPr bwMode="auto">
            <a:xfrm>
              <a:off x="2688" y="2016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and</a:t>
              </a:r>
            </a:p>
          </p:txBody>
        </p:sp>
        <p:grpSp>
          <p:nvGrpSpPr>
            <p:cNvPr id="34838" name="Group 96"/>
            <p:cNvGrpSpPr>
              <a:grpSpLocks noChangeAspect="1"/>
            </p:cNvGrpSpPr>
            <p:nvPr/>
          </p:nvGrpSpPr>
          <p:grpSpPr bwMode="auto">
            <a:xfrm>
              <a:off x="3438" y="1856"/>
              <a:ext cx="958" cy="670"/>
              <a:chOff x="3438" y="1856"/>
              <a:chExt cx="958" cy="670"/>
            </a:xfrm>
          </p:grpSpPr>
          <p:sp>
            <p:nvSpPr>
              <p:cNvPr id="34839" name="AutoShape 95"/>
              <p:cNvSpPr>
                <a:spLocks noChangeAspect="1" noChangeArrowheads="1" noTextEdit="1"/>
              </p:cNvSpPr>
              <p:nvPr/>
            </p:nvSpPr>
            <p:spPr bwMode="auto">
              <a:xfrm>
                <a:off x="3438" y="1872"/>
                <a:ext cx="958" cy="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40" name="Line 97"/>
              <p:cNvSpPr>
                <a:spLocks noChangeShapeType="1"/>
              </p:cNvSpPr>
              <p:nvPr/>
            </p:nvSpPr>
            <p:spPr bwMode="auto">
              <a:xfrm>
                <a:off x="3476" y="2181"/>
                <a:ext cx="164" cy="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41" name="Line 98"/>
              <p:cNvSpPr>
                <a:spLocks noChangeShapeType="1"/>
              </p:cNvSpPr>
              <p:nvPr/>
            </p:nvSpPr>
            <p:spPr bwMode="auto">
              <a:xfrm>
                <a:off x="3885" y="2181"/>
                <a:ext cx="455" cy="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42" name="Rectangle 99"/>
              <p:cNvSpPr>
                <a:spLocks noChangeArrowheads="1"/>
              </p:cNvSpPr>
              <p:nvPr/>
            </p:nvSpPr>
            <p:spPr bwMode="auto">
              <a:xfrm>
                <a:off x="4213" y="2217"/>
                <a:ext cx="117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9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43" name="Rectangle 100"/>
              <p:cNvSpPr>
                <a:spLocks noChangeArrowheads="1"/>
              </p:cNvSpPr>
              <p:nvPr/>
            </p:nvSpPr>
            <p:spPr bwMode="auto">
              <a:xfrm>
                <a:off x="3900" y="2217"/>
                <a:ext cx="117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7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44" name="Rectangle 101"/>
              <p:cNvSpPr>
                <a:spLocks noChangeArrowheads="1"/>
              </p:cNvSpPr>
              <p:nvPr/>
            </p:nvSpPr>
            <p:spPr bwMode="auto">
              <a:xfrm>
                <a:off x="4195" y="1883"/>
                <a:ext cx="117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9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45" name="Rectangle 102"/>
              <p:cNvSpPr>
                <a:spLocks noChangeArrowheads="1"/>
              </p:cNvSpPr>
              <p:nvPr/>
            </p:nvSpPr>
            <p:spPr bwMode="auto">
              <a:xfrm>
                <a:off x="3915" y="1883"/>
                <a:ext cx="117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2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46" name="Rectangle 103"/>
              <p:cNvSpPr>
                <a:spLocks noChangeArrowheads="1"/>
              </p:cNvSpPr>
              <p:nvPr/>
            </p:nvSpPr>
            <p:spPr bwMode="auto">
              <a:xfrm>
                <a:off x="3492" y="2217"/>
                <a:ext cx="117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7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47" name="Rectangle 104"/>
              <p:cNvSpPr>
                <a:spLocks noChangeArrowheads="1"/>
              </p:cNvSpPr>
              <p:nvPr/>
            </p:nvSpPr>
            <p:spPr bwMode="auto">
              <a:xfrm>
                <a:off x="3506" y="1883"/>
                <a:ext cx="117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2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48" name="Rectangle 105"/>
              <p:cNvSpPr>
                <a:spLocks noChangeArrowheads="1"/>
              </p:cNvSpPr>
              <p:nvPr/>
            </p:nvSpPr>
            <p:spPr bwMode="auto">
              <a:xfrm>
                <a:off x="4062" y="2190"/>
                <a:ext cx="26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´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49" name="Rectangle 106"/>
              <p:cNvSpPr>
                <a:spLocks noChangeArrowheads="1"/>
              </p:cNvSpPr>
              <p:nvPr/>
            </p:nvSpPr>
            <p:spPr bwMode="auto">
              <a:xfrm>
                <a:off x="4044" y="1856"/>
                <a:ext cx="26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´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50" name="Rectangle 107"/>
              <p:cNvSpPr>
                <a:spLocks noChangeArrowheads="1"/>
              </p:cNvSpPr>
              <p:nvPr/>
            </p:nvSpPr>
            <p:spPr bwMode="auto">
              <a:xfrm>
                <a:off x="3701" y="2006"/>
                <a:ext cx="26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" name="Group 111"/>
          <p:cNvGrpSpPr>
            <a:grpSpLocks noChangeAspect="1"/>
          </p:cNvGrpSpPr>
          <p:nvPr/>
        </p:nvGrpSpPr>
        <p:grpSpPr bwMode="auto">
          <a:xfrm>
            <a:off x="4556125" y="1160463"/>
            <a:ext cx="1460500" cy="1136650"/>
            <a:chOff x="3387" y="672"/>
            <a:chExt cx="920" cy="716"/>
          </a:xfrm>
        </p:grpSpPr>
        <p:sp>
          <p:nvSpPr>
            <p:cNvPr id="34827" name="AutoShape 110"/>
            <p:cNvSpPr>
              <a:spLocks noChangeAspect="1" noChangeArrowheads="1" noTextEdit="1"/>
            </p:cNvSpPr>
            <p:nvPr/>
          </p:nvSpPr>
          <p:spPr bwMode="auto">
            <a:xfrm>
              <a:off x="3387" y="672"/>
              <a:ext cx="920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28" name="Line 112"/>
            <p:cNvSpPr>
              <a:spLocks noChangeShapeType="1"/>
            </p:cNvSpPr>
            <p:nvPr/>
          </p:nvSpPr>
          <p:spPr bwMode="auto">
            <a:xfrm>
              <a:off x="3431" y="1029"/>
              <a:ext cx="167" cy="0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29" name="Line 113"/>
            <p:cNvSpPr>
              <a:spLocks noChangeShapeType="1"/>
            </p:cNvSpPr>
            <p:nvPr/>
          </p:nvSpPr>
          <p:spPr bwMode="auto">
            <a:xfrm>
              <a:off x="3840" y="1029"/>
              <a:ext cx="188" cy="0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30" name="Rectangle 114"/>
            <p:cNvSpPr>
              <a:spLocks noChangeArrowheads="1"/>
            </p:cNvSpPr>
            <p:nvPr/>
          </p:nvSpPr>
          <p:spPr bwMode="auto">
            <a:xfrm>
              <a:off x="4147" y="858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34831" name="Rectangle 115"/>
            <p:cNvSpPr>
              <a:spLocks noChangeArrowheads="1"/>
            </p:cNvSpPr>
            <p:nvPr/>
          </p:nvSpPr>
          <p:spPr bwMode="auto">
            <a:xfrm>
              <a:off x="4028" y="858"/>
              <a:ext cx="241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000000"/>
                  </a:solidFill>
                </a:rPr>
                <a:t>  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32" name="Rectangle 116"/>
            <p:cNvSpPr>
              <a:spLocks noChangeArrowheads="1"/>
            </p:cNvSpPr>
            <p:nvPr/>
          </p:nvSpPr>
          <p:spPr bwMode="auto">
            <a:xfrm>
              <a:off x="3858" y="1071"/>
              <a:ext cx="13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i="1">
                  <a:solidFill>
                    <a:srgbClr val="FFFF00"/>
                  </a:solidFill>
                </a:rPr>
                <a:t>7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34833" name="Rectangle 117"/>
            <p:cNvSpPr>
              <a:spLocks noChangeArrowheads="1"/>
            </p:cNvSpPr>
            <p:nvPr/>
          </p:nvSpPr>
          <p:spPr bwMode="auto">
            <a:xfrm>
              <a:off x="3874" y="685"/>
              <a:ext cx="133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i="1">
                  <a:solidFill>
                    <a:srgbClr val="FFFF00"/>
                  </a:solidFill>
                </a:rPr>
                <a:t>2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34834" name="Rectangle 118"/>
            <p:cNvSpPr>
              <a:spLocks noChangeArrowheads="1"/>
            </p:cNvSpPr>
            <p:nvPr/>
          </p:nvSpPr>
          <p:spPr bwMode="auto">
            <a:xfrm>
              <a:off x="3447" y="1071"/>
              <a:ext cx="13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i="1">
                  <a:solidFill>
                    <a:srgbClr val="FFFF00"/>
                  </a:solidFill>
                </a:rPr>
                <a:t>9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34835" name="Rectangle 119"/>
            <p:cNvSpPr>
              <a:spLocks noChangeArrowheads="1"/>
            </p:cNvSpPr>
            <p:nvPr/>
          </p:nvSpPr>
          <p:spPr bwMode="auto">
            <a:xfrm>
              <a:off x="3449" y="685"/>
              <a:ext cx="13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i="1">
                  <a:solidFill>
                    <a:srgbClr val="FFFF00"/>
                  </a:solidFill>
                </a:rPr>
                <a:t>5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34836" name="Rectangle 120"/>
            <p:cNvSpPr>
              <a:spLocks noChangeArrowheads="1"/>
            </p:cNvSpPr>
            <p:nvPr/>
          </p:nvSpPr>
          <p:spPr bwMode="auto">
            <a:xfrm>
              <a:off x="3651" y="827"/>
              <a:ext cx="14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FFFF00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938900"/>
              </p:ext>
            </p:extLst>
          </p:nvPr>
        </p:nvGraphicFramePr>
        <p:xfrm>
          <a:off x="5533718" y="4264384"/>
          <a:ext cx="2430797" cy="954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Equation" r:id="rId3" imgW="1066680" imgH="419040" progId="Equation.3">
                  <p:embed/>
                </p:oleObj>
              </mc:Choice>
              <mc:Fallback>
                <p:oleObj name="Equation" r:id="rId3" imgW="10666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3718" y="4264384"/>
                        <a:ext cx="2430797" cy="954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29635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utoUpdateAnimBg="0"/>
      <p:bldP spid="2561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90600" y="609600"/>
            <a:ext cx="4310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66FF66"/>
                </a:solidFill>
              </a:rPr>
              <a:t>The general </a:t>
            </a:r>
            <a:r>
              <a:rPr lang="en-US">
                <a:solidFill>
                  <a:srgbClr val="66FF66"/>
                </a:solidFill>
              </a:rPr>
              <a:t>(</a:t>
            </a:r>
            <a:r>
              <a:rPr lang="en-US" b="1">
                <a:solidFill>
                  <a:srgbClr val="66FF66"/>
                </a:solidFill>
              </a:rPr>
              <a:t>abstract</a:t>
            </a:r>
            <a:r>
              <a:rPr lang="en-US">
                <a:solidFill>
                  <a:srgbClr val="66FF66"/>
                </a:solidFill>
              </a:rPr>
              <a:t>)</a:t>
            </a:r>
            <a:r>
              <a:rPr lang="en-US" b="1">
                <a:solidFill>
                  <a:srgbClr val="66FF66"/>
                </a:solidFill>
              </a:rPr>
              <a:t> case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66"/>
                </a:solidFill>
              </a:rPr>
              <a:t>How can we perform the division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74725" y="2276475"/>
            <a:ext cx="7102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 common denominator in this case is clearly  </a:t>
            </a:r>
            <a:r>
              <a:rPr lang="en-US" sz="2800" i="1">
                <a:solidFill>
                  <a:srgbClr val="000000"/>
                </a:solidFill>
              </a:rPr>
              <a:t>b × d</a:t>
            </a:r>
            <a:r>
              <a:rPr lang="en-US">
                <a:solidFill>
                  <a:srgbClr val="000000"/>
                </a:solidFill>
              </a:rPr>
              <a:t> .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838200" y="44196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Therefore</a:t>
            </a:r>
          </a:p>
        </p:txBody>
      </p:sp>
      <p:grpSp>
        <p:nvGrpSpPr>
          <p:cNvPr id="2" name="Group 18"/>
          <p:cNvGrpSpPr>
            <a:grpSpLocks noChangeAspect="1"/>
          </p:cNvGrpSpPr>
          <p:nvPr/>
        </p:nvGrpSpPr>
        <p:grpSpPr bwMode="auto">
          <a:xfrm>
            <a:off x="5105400" y="5410200"/>
            <a:ext cx="2352675" cy="949325"/>
            <a:chOff x="3216" y="3408"/>
            <a:chExt cx="1482" cy="598"/>
          </a:xfrm>
        </p:grpSpPr>
        <p:sp>
          <p:nvSpPr>
            <p:cNvPr id="35934" name="AutoShape 17"/>
            <p:cNvSpPr>
              <a:spLocks noChangeAspect="1" noChangeArrowheads="1" noTextEdit="1"/>
            </p:cNvSpPr>
            <p:nvPr/>
          </p:nvSpPr>
          <p:spPr bwMode="auto">
            <a:xfrm>
              <a:off x="3216" y="3408"/>
              <a:ext cx="1482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35" name="Line 19"/>
            <p:cNvSpPr>
              <a:spLocks noChangeShapeType="1"/>
            </p:cNvSpPr>
            <p:nvPr/>
          </p:nvSpPr>
          <p:spPr bwMode="auto">
            <a:xfrm>
              <a:off x="3435" y="3717"/>
              <a:ext cx="468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36" name="Line 20"/>
            <p:cNvSpPr>
              <a:spLocks noChangeShapeType="1"/>
            </p:cNvSpPr>
            <p:nvPr/>
          </p:nvSpPr>
          <p:spPr bwMode="auto">
            <a:xfrm>
              <a:off x="4148" y="3717"/>
              <a:ext cx="147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37" name="Line 21"/>
            <p:cNvSpPr>
              <a:spLocks noChangeShapeType="1"/>
            </p:cNvSpPr>
            <p:nvPr/>
          </p:nvSpPr>
          <p:spPr bwMode="auto">
            <a:xfrm>
              <a:off x="4490" y="3717"/>
              <a:ext cx="165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38" name="Rectangle 22"/>
            <p:cNvSpPr>
              <a:spLocks noChangeArrowheads="1"/>
            </p:cNvSpPr>
            <p:nvPr/>
          </p:nvSpPr>
          <p:spPr bwMode="auto">
            <a:xfrm>
              <a:off x="4520" y="3753"/>
              <a:ext cx="196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c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39" name="Rectangle 23"/>
            <p:cNvSpPr>
              <a:spLocks noChangeArrowheads="1"/>
            </p:cNvSpPr>
            <p:nvPr/>
          </p:nvSpPr>
          <p:spPr bwMode="auto">
            <a:xfrm>
              <a:off x="4506" y="341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d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40" name="Rectangle 24"/>
            <p:cNvSpPr>
              <a:spLocks noChangeArrowheads="1"/>
            </p:cNvSpPr>
            <p:nvPr/>
          </p:nvSpPr>
          <p:spPr bwMode="auto">
            <a:xfrm>
              <a:off x="4162" y="3753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b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41" name="Rectangle 25"/>
            <p:cNvSpPr>
              <a:spLocks noChangeArrowheads="1"/>
            </p:cNvSpPr>
            <p:nvPr/>
          </p:nvSpPr>
          <p:spPr bwMode="auto">
            <a:xfrm>
              <a:off x="4164" y="341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a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42" name="Rectangle 26"/>
            <p:cNvSpPr>
              <a:spLocks noChangeArrowheads="1"/>
            </p:cNvSpPr>
            <p:nvPr/>
          </p:nvSpPr>
          <p:spPr bwMode="auto">
            <a:xfrm>
              <a:off x="3763" y="3753"/>
              <a:ext cx="196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c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43" name="Rectangle 27"/>
            <p:cNvSpPr>
              <a:spLocks noChangeArrowheads="1"/>
            </p:cNvSpPr>
            <p:nvPr/>
          </p:nvSpPr>
          <p:spPr bwMode="auto">
            <a:xfrm>
              <a:off x="3467" y="3753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b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44" name="Rectangle 28"/>
            <p:cNvSpPr>
              <a:spLocks noChangeArrowheads="1"/>
            </p:cNvSpPr>
            <p:nvPr/>
          </p:nvSpPr>
          <p:spPr bwMode="auto">
            <a:xfrm>
              <a:off x="3754" y="341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d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45" name="Rectangle 29"/>
            <p:cNvSpPr>
              <a:spLocks noChangeArrowheads="1"/>
            </p:cNvSpPr>
            <p:nvPr/>
          </p:nvSpPr>
          <p:spPr bwMode="auto">
            <a:xfrm>
              <a:off x="3451" y="341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a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46" name="Rectangle 30"/>
            <p:cNvSpPr>
              <a:spLocks noChangeArrowheads="1"/>
            </p:cNvSpPr>
            <p:nvPr/>
          </p:nvSpPr>
          <p:spPr bwMode="auto">
            <a:xfrm>
              <a:off x="4328" y="354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47" name="Rectangle 31"/>
            <p:cNvSpPr>
              <a:spLocks noChangeArrowheads="1"/>
            </p:cNvSpPr>
            <p:nvPr/>
          </p:nvSpPr>
          <p:spPr bwMode="auto">
            <a:xfrm>
              <a:off x="3964" y="354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48" name="Rectangle 32"/>
            <p:cNvSpPr>
              <a:spLocks noChangeArrowheads="1"/>
            </p:cNvSpPr>
            <p:nvPr/>
          </p:nvSpPr>
          <p:spPr bwMode="auto">
            <a:xfrm>
              <a:off x="3608" y="3726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49" name="Rectangle 33"/>
            <p:cNvSpPr>
              <a:spLocks noChangeArrowheads="1"/>
            </p:cNvSpPr>
            <p:nvPr/>
          </p:nvSpPr>
          <p:spPr bwMode="auto">
            <a:xfrm>
              <a:off x="3595" y="339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50" name="Rectangle 34"/>
            <p:cNvSpPr>
              <a:spLocks noChangeArrowheads="1"/>
            </p:cNvSpPr>
            <p:nvPr/>
          </p:nvSpPr>
          <p:spPr bwMode="auto">
            <a:xfrm>
              <a:off x="3251" y="354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6"/>
          <p:cNvGrpSpPr>
            <a:grpSpLocks noChangeAspect="1"/>
          </p:cNvGrpSpPr>
          <p:nvPr/>
        </p:nvGrpSpPr>
        <p:grpSpPr bwMode="auto">
          <a:xfrm>
            <a:off x="1219200" y="5410200"/>
            <a:ext cx="3697288" cy="949325"/>
            <a:chOff x="768" y="3408"/>
            <a:chExt cx="2329" cy="598"/>
          </a:xfrm>
        </p:grpSpPr>
        <p:sp>
          <p:nvSpPr>
            <p:cNvPr id="35913" name="AutoShape 35"/>
            <p:cNvSpPr>
              <a:spLocks noChangeAspect="1" noChangeArrowheads="1" noTextEdit="1"/>
            </p:cNvSpPr>
            <p:nvPr/>
          </p:nvSpPr>
          <p:spPr bwMode="auto">
            <a:xfrm>
              <a:off x="768" y="3408"/>
              <a:ext cx="2329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14" name="Line 37"/>
            <p:cNvSpPr>
              <a:spLocks noChangeShapeType="1"/>
            </p:cNvSpPr>
            <p:nvPr/>
          </p:nvSpPr>
          <p:spPr bwMode="auto">
            <a:xfrm>
              <a:off x="2575" y="3717"/>
              <a:ext cx="468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15" name="Rectangle 38"/>
            <p:cNvSpPr>
              <a:spLocks noChangeArrowheads="1"/>
            </p:cNvSpPr>
            <p:nvPr/>
          </p:nvSpPr>
          <p:spPr bwMode="auto">
            <a:xfrm>
              <a:off x="2892" y="3753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b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16" name="Rectangle 39"/>
            <p:cNvSpPr>
              <a:spLocks noChangeArrowheads="1"/>
            </p:cNvSpPr>
            <p:nvPr/>
          </p:nvSpPr>
          <p:spPr bwMode="auto">
            <a:xfrm>
              <a:off x="2610" y="3753"/>
              <a:ext cx="196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c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17" name="Rectangle 40"/>
            <p:cNvSpPr>
              <a:spLocks noChangeArrowheads="1"/>
            </p:cNvSpPr>
            <p:nvPr/>
          </p:nvSpPr>
          <p:spPr bwMode="auto">
            <a:xfrm>
              <a:off x="2894" y="341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d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18" name="Rectangle 41"/>
            <p:cNvSpPr>
              <a:spLocks noChangeArrowheads="1"/>
            </p:cNvSpPr>
            <p:nvPr/>
          </p:nvSpPr>
          <p:spPr bwMode="auto">
            <a:xfrm>
              <a:off x="2591" y="341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a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19" name="Rectangle 42"/>
            <p:cNvSpPr>
              <a:spLocks noChangeArrowheads="1"/>
            </p:cNvSpPr>
            <p:nvPr/>
          </p:nvSpPr>
          <p:spPr bwMode="auto">
            <a:xfrm>
              <a:off x="2142" y="356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b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20" name="Rectangle 43"/>
            <p:cNvSpPr>
              <a:spLocks noChangeArrowheads="1"/>
            </p:cNvSpPr>
            <p:nvPr/>
          </p:nvSpPr>
          <p:spPr bwMode="auto">
            <a:xfrm>
              <a:off x="1860" y="3569"/>
              <a:ext cx="196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c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21" name="Rectangle 44"/>
            <p:cNvSpPr>
              <a:spLocks noChangeArrowheads="1"/>
            </p:cNvSpPr>
            <p:nvPr/>
          </p:nvSpPr>
          <p:spPr bwMode="auto">
            <a:xfrm>
              <a:off x="1366" y="356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d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22" name="Rectangle 45"/>
            <p:cNvSpPr>
              <a:spLocks noChangeArrowheads="1"/>
            </p:cNvSpPr>
            <p:nvPr/>
          </p:nvSpPr>
          <p:spPr bwMode="auto">
            <a:xfrm>
              <a:off x="1063" y="356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a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23" name="Rectangle 46"/>
            <p:cNvSpPr>
              <a:spLocks noChangeArrowheads="1"/>
            </p:cNvSpPr>
            <p:nvPr/>
          </p:nvSpPr>
          <p:spPr bwMode="auto">
            <a:xfrm>
              <a:off x="2740" y="3726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24" name="Rectangle 47"/>
            <p:cNvSpPr>
              <a:spLocks noChangeArrowheads="1"/>
            </p:cNvSpPr>
            <p:nvPr/>
          </p:nvSpPr>
          <p:spPr bwMode="auto">
            <a:xfrm>
              <a:off x="2735" y="339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25" name="Rectangle 48"/>
            <p:cNvSpPr>
              <a:spLocks noChangeArrowheads="1"/>
            </p:cNvSpPr>
            <p:nvPr/>
          </p:nvSpPr>
          <p:spPr bwMode="auto">
            <a:xfrm>
              <a:off x="2391" y="354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26" name="Rectangle 49"/>
            <p:cNvSpPr>
              <a:spLocks noChangeArrowheads="1"/>
            </p:cNvSpPr>
            <p:nvPr/>
          </p:nvSpPr>
          <p:spPr bwMode="auto">
            <a:xfrm>
              <a:off x="1990" y="354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27" name="Rectangle 50"/>
            <p:cNvSpPr>
              <a:spLocks noChangeArrowheads="1"/>
            </p:cNvSpPr>
            <p:nvPr/>
          </p:nvSpPr>
          <p:spPr bwMode="auto">
            <a:xfrm>
              <a:off x="1622" y="354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28" name="Rectangle 51"/>
            <p:cNvSpPr>
              <a:spLocks noChangeArrowheads="1"/>
            </p:cNvSpPr>
            <p:nvPr/>
          </p:nvSpPr>
          <p:spPr bwMode="auto">
            <a:xfrm>
              <a:off x="1207" y="354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29" name="Rectangle 52"/>
            <p:cNvSpPr>
              <a:spLocks noChangeArrowheads="1"/>
            </p:cNvSpPr>
            <p:nvPr/>
          </p:nvSpPr>
          <p:spPr bwMode="auto">
            <a:xfrm>
              <a:off x="803" y="354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30" name="Rectangle 53"/>
            <p:cNvSpPr>
              <a:spLocks noChangeArrowheads="1"/>
            </p:cNvSpPr>
            <p:nvPr/>
          </p:nvSpPr>
          <p:spPr bwMode="auto">
            <a:xfrm>
              <a:off x="2261" y="3569"/>
              <a:ext cx="17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)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31" name="Rectangle 54"/>
            <p:cNvSpPr>
              <a:spLocks noChangeArrowheads="1"/>
            </p:cNvSpPr>
            <p:nvPr/>
          </p:nvSpPr>
          <p:spPr bwMode="auto">
            <a:xfrm>
              <a:off x="1781" y="3569"/>
              <a:ext cx="17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(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32" name="Rectangle 55"/>
            <p:cNvSpPr>
              <a:spLocks noChangeArrowheads="1"/>
            </p:cNvSpPr>
            <p:nvPr/>
          </p:nvSpPr>
          <p:spPr bwMode="auto">
            <a:xfrm>
              <a:off x="1507" y="3569"/>
              <a:ext cx="17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)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33" name="Rectangle 56"/>
            <p:cNvSpPr>
              <a:spLocks noChangeArrowheads="1"/>
            </p:cNvSpPr>
            <p:nvPr/>
          </p:nvSpPr>
          <p:spPr bwMode="auto">
            <a:xfrm>
              <a:off x="980" y="3569"/>
              <a:ext cx="17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</a:rPr>
                <a:t>(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58"/>
          <p:cNvGrpSpPr>
            <a:grpSpLocks noChangeAspect="1"/>
          </p:cNvGrpSpPr>
          <p:nvPr/>
        </p:nvGrpSpPr>
        <p:grpSpPr bwMode="auto">
          <a:xfrm>
            <a:off x="2346325" y="4267200"/>
            <a:ext cx="3176588" cy="949325"/>
            <a:chOff x="1478" y="2688"/>
            <a:chExt cx="2001" cy="598"/>
          </a:xfrm>
        </p:grpSpPr>
        <p:sp>
          <p:nvSpPr>
            <p:cNvPr id="35889" name="AutoShape 57"/>
            <p:cNvSpPr>
              <a:spLocks noChangeAspect="1" noChangeArrowheads="1" noTextEdit="1"/>
            </p:cNvSpPr>
            <p:nvPr/>
          </p:nvSpPr>
          <p:spPr bwMode="auto">
            <a:xfrm>
              <a:off x="1478" y="2688"/>
              <a:ext cx="2001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890" name="Line 59"/>
            <p:cNvSpPr>
              <a:spLocks noChangeShapeType="1"/>
            </p:cNvSpPr>
            <p:nvPr/>
          </p:nvSpPr>
          <p:spPr bwMode="auto">
            <a:xfrm>
              <a:off x="1516" y="2997"/>
              <a:ext cx="147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891" name="Line 60"/>
            <p:cNvSpPr>
              <a:spLocks noChangeShapeType="1"/>
            </p:cNvSpPr>
            <p:nvPr/>
          </p:nvSpPr>
          <p:spPr bwMode="auto">
            <a:xfrm>
              <a:off x="1876" y="2997"/>
              <a:ext cx="165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892" name="Line 61"/>
            <p:cNvSpPr>
              <a:spLocks noChangeShapeType="1"/>
            </p:cNvSpPr>
            <p:nvPr/>
          </p:nvSpPr>
          <p:spPr bwMode="auto">
            <a:xfrm>
              <a:off x="2286" y="2997"/>
              <a:ext cx="468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893" name="Line 62"/>
            <p:cNvSpPr>
              <a:spLocks noChangeShapeType="1"/>
            </p:cNvSpPr>
            <p:nvPr/>
          </p:nvSpPr>
          <p:spPr bwMode="auto">
            <a:xfrm>
              <a:off x="2967" y="2997"/>
              <a:ext cx="457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894" name="Rectangle 63"/>
            <p:cNvSpPr>
              <a:spLocks noChangeArrowheads="1"/>
            </p:cNvSpPr>
            <p:nvPr/>
          </p:nvSpPr>
          <p:spPr bwMode="auto">
            <a:xfrm>
              <a:off x="3296" y="3033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b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895" name="Rectangle 64"/>
            <p:cNvSpPr>
              <a:spLocks noChangeArrowheads="1"/>
            </p:cNvSpPr>
            <p:nvPr/>
          </p:nvSpPr>
          <p:spPr bwMode="auto">
            <a:xfrm>
              <a:off x="2982" y="3033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d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896" name="Rectangle 65"/>
            <p:cNvSpPr>
              <a:spLocks noChangeArrowheads="1"/>
            </p:cNvSpPr>
            <p:nvPr/>
          </p:nvSpPr>
          <p:spPr bwMode="auto">
            <a:xfrm>
              <a:off x="3278" y="269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b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897" name="Rectangle 66"/>
            <p:cNvSpPr>
              <a:spLocks noChangeArrowheads="1"/>
            </p:cNvSpPr>
            <p:nvPr/>
          </p:nvSpPr>
          <p:spPr bwMode="auto">
            <a:xfrm>
              <a:off x="2997" y="2699"/>
              <a:ext cx="196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c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898" name="Rectangle 67"/>
            <p:cNvSpPr>
              <a:spLocks noChangeArrowheads="1"/>
            </p:cNvSpPr>
            <p:nvPr/>
          </p:nvSpPr>
          <p:spPr bwMode="auto">
            <a:xfrm>
              <a:off x="2599" y="3033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d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899" name="Rectangle 68"/>
            <p:cNvSpPr>
              <a:spLocks noChangeArrowheads="1"/>
            </p:cNvSpPr>
            <p:nvPr/>
          </p:nvSpPr>
          <p:spPr bwMode="auto">
            <a:xfrm>
              <a:off x="2300" y="3033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b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00" name="Rectangle 69"/>
            <p:cNvSpPr>
              <a:spLocks noChangeArrowheads="1"/>
            </p:cNvSpPr>
            <p:nvPr/>
          </p:nvSpPr>
          <p:spPr bwMode="auto">
            <a:xfrm>
              <a:off x="2605" y="269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d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01" name="Rectangle 70"/>
            <p:cNvSpPr>
              <a:spLocks noChangeArrowheads="1"/>
            </p:cNvSpPr>
            <p:nvPr/>
          </p:nvSpPr>
          <p:spPr bwMode="auto">
            <a:xfrm>
              <a:off x="2302" y="269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a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02" name="Rectangle 71"/>
            <p:cNvSpPr>
              <a:spLocks noChangeArrowheads="1"/>
            </p:cNvSpPr>
            <p:nvPr/>
          </p:nvSpPr>
          <p:spPr bwMode="auto">
            <a:xfrm>
              <a:off x="1892" y="3033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d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03" name="Rectangle 72"/>
            <p:cNvSpPr>
              <a:spLocks noChangeArrowheads="1"/>
            </p:cNvSpPr>
            <p:nvPr/>
          </p:nvSpPr>
          <p:spPr bwMode="auto">
            <a:xfrm>
              <a:off x="1906" y="2699"/>
              <a:ext cx="196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c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04" name="Rectangle 73"/>
            <p:cNvSpPr>
              <a:spLocks noChangeArrowheads="1"/>
            </p:cNvSpPr>
            <p:nvPr/>
          </p:nvSpPr>
          <p:spPr bwMode="auto">
            <a:xfrm>
              <a:off x="1530" y="3033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b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05" name="Rectangle 74"/>
            <p:cNvSpPr>
              <a:spLocks noChangeArrowheads="1"/>
            </p:cNvSpPr>
            <p:nvPr/>
          </p:nvSpPr>
          <p:spPr bwMode="auto">
            <a:xfrm>
              <a:off x="1532" y="269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 i="1">
                  <a:solidFill>
                    <a:srgbClr val="000000"/>
                  </a:solidFill>
                </a:rPr>
                <a:t>a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06" name="Rectangle 75"/>
            <p:cNvSpPr>
              <a:spLocks noChangeArrowheads="1"/>
            </p:cNvSpPr>
            <p:nvPr/>
          </p:nvSpPr>
          <p:spPr bwMode="auto">
            <a:xfrm>
              <a:off x="3145" y="3006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07" name="Rectangle 76"/>
            <p:cNvSpPr>
              <a:spLocks noChangeArrowheads="1"/>
            </p:cNvSpPr>
            <p:nvPr/>
          </p:nvSpPr>
          <p:spPr bwMode="auto">
            <a:xfrm>
              <a:off x="3127" y="267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08" name="Rectangle 77"/>
            <p:cNvSpPr>
              <a:spLocks noChangeArrowheads="1"/>
            </p:cNvSpPr>
            <p:nvPr/>
          </p:nvSpPr>
          <p:spPr bwMode="auto">
            <a:xfrm>
              <a:off x="2801" y="282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09" name="Rectangle 78"/>
            <p:cNvSpPr>
              <a:spLocks noChangeArrowheads="1"/>
            </p:cNvSpPr>
            <p:nvPr/>
          </p:nvSpPr>
          <p:spPr bwMode="auto">
            <a:xfrm>
              <a:off x="2441" y="3006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10" name="Rectangle 79"/>
            <p:cNvSpPr>
              <a:spLocks noChangeArrowheads="1"/>
            </p:cNvSpPr>
            <p:nvPr/>
          </p:nvSpPr>
          <p:spPr bwMode="auto">
            <a:xfrm>
              <a:off x="2446" y="267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´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11" name="Rectangle 80"/>
            <p:cNvSpPr>
              <a:spLocks noChangeArrowheads="1"/>
            </p:cNvSpPr>
            <p:nvPr/>
          </p:nvSpPr>
          <p:spPr bwMode="auto">
            <a:xfrm>
              <a:off x="2102" y="282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912" name="Rectangle 81"/>
            <p:cNvSpPr>
              <a:spLocks noChangeArrowheads="1"/>
            </p:cNvSpPr>
            <p:nvPr/>
          </p:nvSpPr>
          <p:spPr bwMode="auto">
            <a:xfrm>
              <a:off x="1710" y="2822"/>
              <a:ext cx="2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08"/>
          <p:cNvGrpSpPr>
            <a:grpSpLocks/>
          </p:cNvGrpSpPr>
          <p:nvPr/>
        </p:nvGrpSpPr>
        <p:grpSpPr bwMode="auto">
          <a:xfrm>
            <a:off x="898525" y="2971800"/>
            <a:ext cx="2638425" cy="949325"/>
            <a:chOff x="566" y="1872"/>
            <a:chExt cx="1662" cy="598"/>
          </a:xfrm>
        </p:grpSpPr>
        <p:sp>
          <p:nvSpPr>
            <p:cNvPr id="35875" name="Text Box 5"/>
            <p:cNvSpPr txBox="1">
              <a:spLocks noChangeArrowheads="1"/>
            </p:cNvSpPr>
            <p:nvPr/>
          </p:nvSpPr>
          <p:spPr bwMode="auto">
            <a:xfrm>
              <a:off x="566" y="1946"/>
              <a:ext cx="3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i.e. </a:t>
              </a:r>
            </a:p>
          </p:txBody>
        </p:sp>
        <p:grpSp>
          <p:nvGrpSpPr>
            <p:cNvPr id="35876" name="Group 83"/>
            <p:cNvGrpSpPr>
              <a:grpSpLocks noChangeAspect="1"/>
            </p:cNvGrpSpPr>
            <p:nvPr/>
          </p:nvGrpSpPr>
          <p:grpSpPr bwMode="auto">
            <a:xfrm>
              <a:off x="1288" y="1872"/>
              <a:ext cx="940" cy="598"/>
              <a:chOff x="1288" y="1872"/>
              <a:chExt cx="940" cy="598"/>
            </a:xfrm>
          </p:grpSpPr>
          <p:sp>
            <p:nvSpPr>
              <p:cNvPr id="35877" name="AutoShape 82"/>
              <p:cNvSpPr>
                <a:spLocks noChangeAspect="1" noChangeArrowheads="1" noTextEdit="1"/>
              </p:cNvSpPr>
              <p:nvPr/>
            </p:nvSpPr>
            <p:spPr bwMode="auto">
              <a:xfrm>
                <a:off x="1288" y="1872"/>
                <a:ext cx="940" cy="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78" name="Line 84"/>
              <p:cNvSpPr>
                <a:spLocks noChangeShapeType="1"/>
              </p:cNvSpPr>
              <p:nvPr/>
            </p:nvSpPr>
            <p:spPr bwMode="auto">
              <a:xfrm>
                <a:off x="1326" y="2181"/>
                <a:ext cx="147" cy="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79" name="Line 85"/>
              <p:cNvSpPr>
                <a:spLocks noChangeShapeType="1"/>
              </p:cNvSpPr>
              <p:nvPr/>
            </p:nvSpPr>
            <p:spPr bwMode="auto">
              <a:xfrm>
                <a:off x="1717" y="2181"/>
                <a:ext cx="467" cy="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80" name="Rectangle 86"/>
              <p:cNvSpPr>
                <a:spLocks noChangeArrowheads="1"/>
              </p:cNvSpPr>
              <p:nvPr/>
            </p:nvSpPr>
            <p:spPr bwMode="auto">
              <a:xfrm>
                <a:off x="2030" y="2217"/>
                <a:ext cx="209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d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81" name="Rectangle 87"/>
              <p:cNvSpPr>
                <a:spLocks noChangeArrowheads="1"/>
              </p:cNvSpPr>
              <p:nvPr/>
            </p:nvSpPr>
            <p:spPr bwMode="auto">
              <a:xfrm>
                <a:off x="1731" y="2217"/>
                <a:ext cx="209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b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82" name="Rectangle 88"/>
              <p:cNvSpPr>
                <a:spLocks noChangeArrowheads="1"/>
              </p:cNvSpPr>
              <p:nvPr/>
            </p:nvSpPr>
            <p:spPr bwMode="auto">
              <a:xfrm>
                <a:off x="2035" y="1883"/>
                <a:ext cx="209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d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83" name="Rectangle 89"/>
              <p:cNvSpPr>
                <a:spLocks noChangeArrowheads="1"/>
              </p:cNvSpPr>
              <p:nvPr/>
            </p:nvSpPr>
            <p:spPr bwMode="auto">
              <a:xfrm>
                <a:off x="1733" y="1883"/>
                <a:ext cx="209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a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84" name="Rectangle 90"/>
              <p:cNvSpPr>
                <a:spLocks noChangeArrowheads="1"/>
              </p:cNvSpPr>
              <p:nvPr/>
            </p:nvSpPr>
            <p:spPr bwMode="auto">
              <a:xfrm>
                <a:off x="1340" y="2217"/>
                <a:ext cx="209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b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85" name="Rectangle 91"/>
              <p:cNvSpPr>
                <a:spLocks noChangeArrowheads="1"/>
              </p:cNvSpPr>
              <p:nvPr/>
            </p:nvSpPr>
            <p:spPr bwMode="auto">
              <a:xfrm>
                <a:off x="1342" y="1883"/>
                <a:ext cx="209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a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86" name="Rectangle 92"/>
              <p:cNvSpPr>
                <a:spLocks noChangeArrowheads="1"/>
              </p:cNvSpPr>
              <p:nvPr/>
            </p:nvSpPr>
            <p:spPr bwMode="auto">
              <a:xfrm>
                <a:off x="1871" y="2190"/>
                <a:ext cx="26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´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87" name="Rectangle 93"/>
              <p:cNvSpPr>
                <a:spLocks noChangeArrowheads="1"/>
              </p:cNvSpPr>
              <p:nvPr/>
            </p:nvSpPr>
            <p:spPr bwMode="auto">
              <a:xfrm>
                <a:off x="1877" y="1856"/>
                <a:ext cx="26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´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88" name="Rectangle 94"/>
              <p:cNvSpPr>
                <a:spLocks noChangeArrowheads="1"/>
              </p:cNvSpPr>
              <p:nvPr/>
            </p:nvSpPr>
            <p:spPr bwMode="auto">
              <a:xfrm>
                <a:off x="1534" y="2006"/>
                <a:ext cx="26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Group 109"/>
          <p:cNvGrpSpPr>
            <a:grpSpLocks/>
          </p:cNvGrpSpPr>
          <p:nvPr/>
        </p:nvGrpSpPr>
        <p:grpSpPr bwMode="auto">
          <a:xfrm>
            <a:off x="4267200" y="2971800"/>
            <a:ext cx="2711450" cy="949325"/>
            <a:chOff x="2688" y="1872"/>
            <a:chExt cx="1708" cy="598"/>
          </a:xfrm>
        </p:grpSpPr>
        <p:sp>
          <p:nvSpPr>
            <p:cNvPr id="35861" name="Text Box 9"/>
            <p:cNvSpPr txBox="1">
              <a:spLocks noChangeArrowheads="1"/>
            </p:cNvSpPr>
            <p:nvPr/>
          </p:nvSpPr>
          <p:spPr bwMode="auto">
            <a:xfrm>
              <a:off x="2688" y="2016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and</a:t>
              </a:r>
            </a:p>
          </p:txBody>
        </p:sp>
        <p:grpSp>
          <p:nvGrpSpPr>
            <p:cNvPr id="35862" name="Group 96"/>
            <p:cNvGrpSpPr>
              <a:grpSpLocks noChangeAspect="1"/>
            </p:cNvGrpSpPr>
            <p:nvPr/>
          </p:nvGrpSpPr>
          <p:grpSpPr bwMode="auto">
            <a:xfrm>
              <a:off x="3438" y="1872"/>
              <a:ext cx="958" cy="598"/>
              <a:chOff x="3438" y="1872"/>
              <a:chExt cx="958" cy="598"/>
            </a:xfrm>
          </p:grpSpPr>
          <p:sp>
            <p:nvSpPr>
              <p:cNvPr id="35863" name="AutoShape 95"/>
              <p:cNvSpPr>
                <a:spLocks noChangeAspect="1" noChangeArrowheads="1" noTextEdit="1"/>
              </p:cNvSpPr>
              <p:nvPr/>
            </p:nvSpPr>
            <p:spPr bwMode="auto">
              <a:xfrm>
                <a:off x="3438" y="1872"/>
                <a:ext cx="958" cy="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4" name="Line 97"/>
              <p:cNvSpPr>
                <a:spLocks noChangeShapeType="1"/>
              </p:cNvSpPr>
              <p:nvPr/>
            </p:nvSpPr>
            <p:spPr bwMode="auto">
              <a:xfrm>
                <a:off x="3476" y="2181"/>
                <a:ext cx="164" cy="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5" name="Line 98"/>
              <p:cNvSpPr>
                <a:spLocks noChangeShapeType="1"/>
              </p:cNvSpPr>
              <p:nvPr/>
            </p:nvSpPr>
            <p:spPr bwMode="auto">
              <a:xfrm>
                <a:off x="3885" y="2181"/>
                <a:ext cx="455" cy="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6" name="Rectangle 99"/>
              <p:cNvSpPr>
                <a:spLocks noChangeArrowheads="1"/>
              </p:cNvSpPr>
              <p:nvPr/>
            </p:nvSpPr>
            <p:spPr bwMode="auto">
              <a:xfrm>
                <a:off x="4213" y="2217"/>
                <a:ext cx="20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b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7" name="Rectangle 100"/>
              <p:cNvSpPr>
                <a:spLocks noChangeArrowheads="1"/>
              </p:cNvSpPr>
              <p:nvPr/>
            </p:nvSpPr>
            <p:spPr bwMode="auto">
              <a:xfrm>
                <a:off x="3900" y="2217"/>
                <a:ext cx="20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d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8" name="Rectangle 101"/>
              <p:cNvSpPr>
                <a:spLocks noChangeArrowheads="1"/>
              </p:cNvSpPr>
              <p:nvPr/>
            </p:nvSpPr>
            <p:spPr bwMode="auto">
              <a:xfrm>
                <a:off x="4195" y="1883"/>
                <a:ext cx="20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b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9" name="Rectangle 102"/>
              <p:cNvSpPr>
                <a:spLocks noChangeArrowheads="1"/>
              </p:cNvSpPr>
              <p:nvPr/>
            </p:nvSpPr>
            <p:spPr bwMode="auto">
              <a:xfrm>
                <a:off x="3915" y="1883"/>
                <a:ext cx="195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c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70" name="Rectangle 103"/>
              <p:cNvSpPr>
                <a:spLocks noChangeArrowheads="1"/>
              </p:cNvSpPr>
              <p:nvPr/>
            </p:nvSpPr>
            <p:spPr bwMode="auto">
              <a:xfrm>
                <a:off x="3492" y="2217"/>
                <a:ext cx="20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d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71" name="Rectangle 104"/>
              <p:cNvSpPr>
                <a:spLocks noChangeArrowheads="1"/>
              </p:cNvSpPr>
              <p:nvPr/>
            </p:nvSpPr>
            <p:spPr bwMode="auto">
              <a:xfrm>
                <a:off x="3506" y="1883"/>
                <a:ext cx="195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 i="1">
                    <a:solidFill>
                      <a:srgbClr val="000000"/>
                    </a:solidFill>
                  </a:rPr>
                  <a:t>c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72" name="Rectangle 105"/>
              <p:cNvSpPr>
                <a:spLocks noChangeArrowheads="1"/>
              </p:cNvSpPr>
              <p:nvPr/>
            </p:nvSpPr>
            <p:spPr bwMode="auto">
              <a:xfrm>
                <a:off x="4062" y="2190"/>
                <a:ext cx="26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´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73" name="Rectangle 106"/>
              <p:cNvSpPr>
                <a:spLocks noChangeArrowheads="1"/>
              </p:cNvSpPr>
              <p:nvPr/>
            </p:nvSpPr>
            <p:spPr bwMode="auto">
              <a:xfrm>
                <a:off x="4044" y="1856"/>
                <a:ext cx="26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´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74" name="Rectangle 107"/>
              <p:cNvSpPr>
                <a:spLocks noChangeArrowheads="1"/>
              </p:cNvSpPr>
              <p:nvPr/>
            </p:nvSpPr>
            <p:spPr bwMode="auto">
              <a:xfrm>
                <a:off x="3701" y="2006"/>
                <a:ext cx="26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9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" name="Group 111"/>
          <p:cNvGrpSpPr>
            <a:grpSpLocks noChangeAspect="1"/>
          </p:cNvGrpSpPr>
          <p:nvPr/>
        </p:nvGrpSpPr>
        <p:grpSpPr bwMode="auto">
          <a:xfrm>
            <a:off x="5376863" y="1066800"/>
            <a:ext cx="1460500" cy="1136650"/>
            <a:chOff x="3387" y="672"/>
            <a:chExt cx="920" cy="716"/>
          </a:xfrm>
        </p:grpSpPr>
        <p:sp>
          <p:nvSpPr>
            <p:cNvPr id="35851" name="AutoShape 110"/>
            <p:cNvSpPr>
              <a:spLocks noChangeAspect="1" noChangeArrowheads="1" noTextEdit="1"/>
            </p:cNvSpPr>
            <p:nvPr/>
          </p:nvSpPr>
          <p:spPr bwMode="auto">
            <a:xfrm>
              <a:off x="3387" y="672"/>
              <a:ext cx="920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852" name="Line 112"/>
            <p:cNvSpPr>
              <a:spLocks noChangeShapeType="1"/>
            </p:cNvSpPr>
            <p:nvPr/>
          </p:nvSpPr>
          <p:spPr bwMode="auto">
            <a:xfrm>
              <a:off x="3431" y="1029"/>
              <a:ext cx="167" cy="0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853" name="Line 113"/>
            <p:cNvSpPr>
              <a:spLocks noChangeShapeType="1"/>
            </p:cNvSpPr>
            <p:nvPr/>
          </p:nvSpPr>
          <p:spPr bwMode="auto">
            <a:xfrm>
              <a:off x="3840" y="1029"/>
              <a:ext cx="188" cy="0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854" name="Rectangle 114"/>
            <p:cNvSpPr>
              <a:spLocks noChangeArrowheads="1"/>
            </p:cNvSpPr>
            <p:nvPr/>
          </p:nvSpPr>
          <p:spPr bwMode="auto">
            <a:xfrm>
              <a:off x="4147" y="858"/>
              <a:ext cx="1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FFFF00"/>
                  </a:solidFill>
                </a:rPr>
                <a:t>?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35855" name="Rectangle 115"/>
            <p:cNvSpPr>
              <a:spLocks noChangeArrowheads="1"/>
            </p:cNvSpPr>
            <p:nvPr/>
          </p:nvSpPr>
          <p:spPr bwMode="auto">
            <a:xfrm>
              <a:off x="4028" y="858"/>
              <a:ext cx="241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000000"/>
                  </a:solidFill>
                </a:rPr>
                <a:t>  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856" name="Rectangle 116"/>
            <p:cNvSpPr>
              <a:spLocks noChangeArrowheads="1"/>
            </p:cNvSpPr>
            <p:nvPr/>
          </p:nvSpPr>
          <p:spPr bwMode="auto">
            <a:xfrm>
              <a:off x="3858" y="1071"/>
              <a:ext cx="13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i="1">
                  <a:solidFill>
                    <a:srgbClr val="FFFF00"/>
                  </a:solidFill>
                </a:rPr>
                <a:t>d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35857" name="Rectangle 117"/>
            <p:cNvSpPr>
              <a:spLocks noChangeArrowheads="1"/>
            </p:cNvSpPr>
            <p:nvPr/>
          </p:nvSpPr>
          <p:spPr bwMode="auto">
            <a:xfrm>
              <a:off x="3874" y="685"/>
              <a:ext cx="1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i="1">
                  <a:solidFill>
                    <a:srgbClr val="FFFF00"/>
                  </a:solidFill>
                </a:rPr>
                <a:t>c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35858" name="Rectangle 118"/>
            <p:cNvSpPr>
              <a:spLocks noChangeArrowheads="1"/>
            </p:cNvSpPr>
            <p:nvPr/>
          </p:nvSpPr>
          <p:spPr bwMode="auto">
            <a:xfrm>
              <a:off x="3447" y="1071"/>
              <a:ext cx="13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i="1">
                  <a:solidFill>
                    <a:srgbClr val="FFFF00"/>
                  </a:solidFill>
                </a:rPr>
                <a:t>b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35859" name="Rectangle 119"/>
            <p:cNvSpPr>
              <a:spLocks noChangeArrowheads="1"/>
            </p:cNvSpPr>
            <p:nvPr/>
          </p:nvSpPr>
          <p:spPr bwMode="auto">
            <a:xfrm>
              <a:off x="3449" y="685"/>
              <a:ext cx="13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i="1">
                  <a:solidFill>
                    <a:srgbClr val="FFFF00"/>
                  </a:solidFill>
                </a:rPr>
                <a:t>a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35860" name="Rectangle 120"/>
            <p:cNvSpPr>
              <a:spLocks noChangeArrowheads="1"/>
            </p:cNvSpPr>
            <p:nvPr/>
          </p:nvSpPr>
          <p:spPr bwMode="auto">
            <a:xfrm>
              <a:off x="3651" y="827"/>
              <a:ext cx="14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FFFF00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130736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utoUpdateAnimBg="0"/>
      <p:bldP spid="2561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ocolat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66800" y="4114800"/>
            <a:ext cx="1839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the whole piece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of chocolate</a:t>
            </a:r>
          </a:p>
        </p:txBody>
      </p:sp>
      <p:pic>
        <p:nvPicPr>
          <p:cNvPr id="5124" name="Picture 4" descr="chocolat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663950" y="4049713"/>
            <a:ext cx="11779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the whole</a:t>
            </a:r>
          </a:p>
        </p:txBody>
      </p:sp>
      <p:pic>
        <p:nvPicPr>
          <p:cNvPr id="5126" name="Picture 6" descr="chocolate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867400" y="4114800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8" name="Picture 8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990600" y="228600"/>
            <a:ext cx="72548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Example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Jordan got </a:t>
            </a:r>
            <a:r>
              <a:rPr lang="en-US" baseline="36000">
                <a:solidFill>
                  <a:srgbClr val="FFFFFF"/>
                </a:solidFill>
              </a:rPr>
              <a:t>1</a:t>
            </a:r>
            <a:r>
              <a:rPr lang="en-US">
                <a:solidFill>
                  <a:srgbClr val="FFFFFF"/>
                </a:solidFill>
                <a:sym typeface="Symbol" pitchFamily="18" charset="2"/>
              </a:rPr>
              <a:t></a:t>
            </a:r>
            <a:r>
              <a:rPr lang="en-US" baseline="-10000">
                <a:solidFill>
                  <a:srgbClr val="FFFFFF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of a chocolate bar from his sister. He ate </a:t>
            </a:r>
            <a:r>
              <a:rPr lang="en-US" sz="2800" b="1">
                <a:solidFill>
                  <a:srgbClr val="FFFFFF"/>
                </a:solidFill>
              </a:rPr>
              <a:t>½</a:t>
            </a:r>
            <a:r>
              <a:rPr lang="en-US" sz="2000">
                <a:solidFill>
                  <a:srgbClr val="FFFFFF"/>
                </a:solidFill>
              </a:rPr>
              <a:t> of it during  lunch break and saved the rest for the evening. How much of a chocolate bar did he eat during lunch break?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050925" y="1793875"/>
            <a:ext cx="601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Let us answer this question by drawing diagrams. (click)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974725" y="5272088"/>
            <a:ext cx="733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From the last diagram, we see that the yellow piece he ate is equal to 1 out of  6 from the whole bar. Therefore </a:t>
            </a:r>
            <a:r>
              <a:rPr lang="en-US" sz="3600">
                <a:solidFill>
                  <a:srgbClr val="000000"/>
                </a:solidFill>
              </a:rPr>
              <a:t>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is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6 .</a:t>
            </a:r>
          </a:p>
        </p:txBody>
      </p:sp>
    </p:spTree>
    <p:extLst>
      <p:ext uri="{BB962C8B-B14F-4D97-AF65-F5344CB8AC3E}">
        <p14:creationId xmlns:p14="http://schemas.microsoft.com/office/powerpoint/2010/main" val="408698429"/>
      </p:ext>
    </p:extLst>
  </p:cSld>
  <p:clrMapOvr>
    <a:masterClrMapping/>
  </p:clrMapOvr>
  <p:transition advClick="0" advTm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90600" y="609600"/>
            <a:ext cx="7543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Conclusion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66"/>
                </a:solidFill>
              </a:rPr>
              <a:t>When we divide fractions, we can multiply the dividend by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66"/>
                </a:solidFill>
              </a:rPr>
              <a:t>the reciprocal of the divisor.  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11"/>
          <p:cNvGrpSpPr>
            <a:grpSpLocks noChangeAspect="1"/>
          </p:cNvGrpSpPr>
          <p:nvPr/>
        </p:nvGrpSpPr>
        <p:grpSpPr bwMode="auto">
          <a:xfrm>
            <a:off x="2362200" y="2819400"/>
            <a:ext cx="1460500" cy="1136650"/>
            <a:chOff x="3387" y="672"/>
            <a:chExt cx="920" cy="716"/>
          </a:xfrm>
        </p:grpSpPr>
        <p:sp>
          <p:nvSpPr>
            <p:cNvPr id="36878" name="AutoShape 110"/>
            <p:cNvSpPr>
              <a:spLocks noChangeAspect="1" noChangeArrowheads="1" noTextEdit="1"/>
            </p:cNvSpPr>
            <p:nvPr/>
          </p:nvSpPr>
          <p:spPr bwMode="auto">
            <a:xfrm>
              <a:off x="3387" y="672"/>
              <a:ext cx="920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879" name="Line 112"/>
            <p:cNvSpPr>
              <a:spLocks noChangeShapeType="1"/>
            </p:cNvSpPr>
            <p:nvPr/>
          </p:nvSpPr>
          <p:spPr bwMode="auto">
            <a:xfrm>
              <a:off x="3431" y="1029"/>
              <a:ext cx="167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880" name="Line 113"/>
            <p:cNvSpPr>
              <a:spLocks noChangeShapeType="1"/>
            </p:cNvSpPr>
            <p:nvPr/>
          </p:nvSpPr>
          <p:spPr bwMode="auto">
            <a:xfrm>
              <a:off x="3840" y="1029"/>
              <a:ext cx="188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881" name="Rectangle 114"/>
            <p:cNvSpPr>
              <a:spLocks noChangeArrowheads="1"/>
            </p:cNvSpPr>
            <p:nvPr/>
          </p:nvSpPr>
          <p:spPr bwMode="auto">
            <a:xfrm>
              <a:off x="4147" y="858"/>
              <a:ext cx="15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000000"/>
                  </a:solidFill>
                </a:rPr>
                <a:t>=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882" name="Rectangle 115"/>
            <p:cNvSpPr>
              <a:spLocks noChangeArrowheads="1"/>
            </p:cNvSpPr>
            <p:nvPr/>
          </p:nvSpPr>
          <p:spPr bwMode="auto">
            <a:xfrm>
              <a:off x="4028" y="858"/>
              <a:ext cx="241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000000"/>
                  </a:solidFill>
                </a:rPr>
                <a:t>  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883" name="Rectangle 116"/>
            <p:cNvSpPr>
              <a:spLocks noChangeArrowheads="1"/>
            </p:cNvSpPr>
            <p:nvPr/>
          </p:nvSpPr>
          <p:spPr bwMode="auto">
            <a:xfrm>
              <a:off x="3858" y="1071"/>
              <a:ext cx="13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i="1">
                  <a:solidFill>
                    <a:srgbClr val="000000"/>
                  </a:solidFill>
                </a:rPr>
                <a:t>d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884" name="Rectangle 117"/>
            <p:cNvSpPr>
              <a:spLocks noChangeArrowheads="1"/>
            </p:cNvSpPr>
            <p:nvPr/>
          </p:nvSpPr>
          <p:spPr bwMode="auto">
            <a:xfrm>
              <a:off x="3874" y="685"/>
              <a:ext cx="1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i="1">
                  <a:solidFill>
                    <a:srgbClr val="000000"/>
                  </a:solidFill>
                </a:rPr>
                <a:t>c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885" name="Rectangle 118"/>
            <p:cNvSpPr>
              <a:spLocks noChangeArrowheads="1"/>
            </p:cNvSpPr>
            <p:nvPr/>
          </p:nvSpPr>
          <p:spPr bwMode="auto">
            <a:xfrm>
              <a:off x="3447" y="1071"/>
              <a:ext cx="13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i="1">
                  <a:solidFill>
                    <a:srgbClr val="000000"/>
                  </a:solidFill>
                </a:rPr>
                <a:t>b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886" name="Rectangle 119"/>
            <p:cNvSpPr>
              <a:spLocks noChangeArrowheads="1"/>
            </p:cNvSpPr>
            <p:nvPr/>
          </p:nvSpPr>
          <p:spPr bwMode="auto">
            <a:xfrm>
              <a:off x="3449" y="685"/>
              <a:ext cx="13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i="1">
                  <a:solidFill>
                    <a:srgbClr val="000000"/>
                  </a:solidFill>
                </a:rPr>
                <a:t>a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887" name="Rectangle 120"/>
            <p:cNvSpPr>
              <a:spLocks noChangeArrowheads="1"/>
            </p:cNvSpPr>
            <p:nvPr/>
          </p:nvSpPr>
          <p:spPr bwMode="auto">
            <a:xfrm>
              <a:off x="3651" y="827"/>
              <a:ext cx="14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000000"/>
                  </a:solidFill>
                  <a:latin typeface="Symbol" pitchFamily="18" charset="2"/>
                </a:rPr>
                <a:t>¸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1"/>
          <p:cNvGrpSpPr>
            <a:grpSpLocks noChangeAspect="1"/>
          </p:cNvGrpSpPr>
          <p:nvPr/>
        </p:nvGrpSpPr>
        <p:grpSpPr bwMode="auto">
          <a:xfrm>
            <a:off x="3962400" y="2819400"/>
            <a:ext cx="1460500" cy="1141413"/>
            <a:chOff x="3387" y="672"/>
            <a:chExt cx="920" cy="719"/>
          </a:xfrm>
        </p:grpSpPr>
        <p:sp>
          <p:nvSpPr>
            <p:cNvPr id="36869" name="AutoShape 110"/>
            <p:cNvSpPr>
              <a:spLocks noChangeAspect="1" noChangeArrowheads="1" noTextEdit="1"/>
            </p:cNvSpPr>
            <p:nvPr/>
          </p:nvSpPr>
          <p:spPr bwMode="auto">
            <a:xfrm>
              <a:off x="3387" y="672"/>
              <a:ext cx="920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870" name="Line 112"/>
            <p:cNvSpPr>
              <a:spLocks noChangeShapeType="1"/>
            </p:cNvSpPr>
            <p:nvPr/>
          </p:nvSpPr>
          <p:spPr bwMode="auto">
            <a:xfrm>
              <a:off x="3431" y="1029"/>
              <a:ext cx="167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871" name="Line 113"/>
            <p:cNvSpPr>
              <a:spLocks noChangeShapeType="1"/>
            </p:cNvSpPr>
            <p:nvPr/>
          </p:nvSpPr>
          <p:spPr bwMode="auto">
            <a:xfrm>
              <a:off x="3840" y="1029"/>
              <a:ext cx="188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872" name="Rectangle 115"/>
            <p:cNvSpPr>
              <a:spLocks noChangeArrowheads="1"/>
            </p:cNvSpPr>
            <p:nvPr/>
          </p:nvSpPr>
          <p:spPr bwMode="auto">
            <a:xfrm>
              <a:off x="4028" y="858"/>
              <a:ext cx="241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000000"/>
                  </a:solidFill>
                </a:rPr>
                <a:t>  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873" name="Rectangle 116"/>
            <p:cNvSpPr>
              <a:spLocks noChangeArrowheads="1"/>
            </p:cNvSpPr>
            <p:nvPr/>
          </p:nvSpPr>
          <p:spPr bwMode="auto">
            <a:xfrm>
              <a:off x="3858" y="1071"/>
              <a:ext cx="11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i="1">
                  <a:solidFill>
                    <a:srgbClr val="000000"/>
                  </a:solidFill>
                </a:rPr>
                <a:t>c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874" name="Rectangle 117"/>
            <p:cNvSpPr>
              <a:spLocks noChangeArrowheads="1"/>
            </p:cNvSpPr>
            <p:nvPr/>
          </p:nvSpPr>
          <p:spPr bwMode="auto">
            <a:xfrm>
              <a:off x="3874" y="685"/>
              <a:ext cx="133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i="1">
                  <a:solidFill>
                    <a:srgbClr val="000000"/>
                  </a:solidFill>
                </a:rPr>
                <a:t>d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875" name="Rectangle 118"/>
            <p:cNvSpPr>
              <a:spLocks noChangeArrowheads="1"/>
            </p:cNvSpPr>
            <p:nvPr/>
          </p:nvSpPr>
          <p:spPr bwMode="auto">
            <a:xfrm>
              <a:off x="3447" y="1071"/>
              <a:ext cx="13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i="1">
                  <a:solidFill>
                    <a:srgbClr val="000000"/>
                  </a:solidFill>
                </a:rPr>
                <a:t>b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876" name="Rectangle 119"/>
            <p:cNvSpPr>
              <a:spLocks noChangeArrowheads="1"/>
            </p:cNvSpPr>
            <p:nvPr/>
          </p:nvSpPr>
          <p:spPr bwMode="auto">
            <a:xfrm>
              <a:off x="3449" y="685"/>
              <a:ext cx="13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 i="1">
                  <a:solidFill>
                    <a:srgbClr val="000000"/>
                  </a:solidFill>
                </a:rPr>
                <a:t>a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877" name="Rectangle 120"/>
            <p:cNvSpPr>
              <a:spLocks noChangeArrowheads="1"/>
            </p:cNvSpPr>
            <p:nvPr/>
          </p:nvSpPr>
          <p:spPr bwMode="auto">
            <a:xfrm>
              <a:off x="3651" y="827"/>
              <a:ext cx="14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300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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43218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ocolat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66800" y="3886200"/>
            <a:ext cx="1839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the whole piece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of chocolate</a:t>
            </a:r>
          </a:p>
        </p:txBody>
      </p:sp>
      <p:pic>
        <p:nvPicPr>
          <p:cNvPr id="6148" name="Picture 4" descr="chocolat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663950" y="3821113"/>
            <a:ext cx="11779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the whole</a:t>
            </a:r>
          </a:p>
        </p:txBody>
      </p:sp>
      <p:pic>
        <p:nvPicPr>
          <p:cNvPr id="6150" name="Picture 6" descr="chocolate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867400" y="3886200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6152" name="Picture 8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990600" y="0"/>
            <a:ext cx="72548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Example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Jordan got </a:t>
            </a:r>
            <a:r>
              <a:rPr lang="en-US" baseline="36000">
                <a:solidFill>
                  <a:srgbClr val="FFFFFF"/>
                </a:solidFill>
              </a:rPr>
              <a:t>1</a:t>
            </a:r>
            <a:r>
              <a:rPr lang="en-US">
                <a:solidFill>
                  <a:srgbClr val="FFFFFF"/>
                </a:solidFill>
                <a:sym typeface="Symbol" pitchFamily="18" charset="2"/>
              </a:rPr>
              <a:t></a:t>
            </a:r>
            <a:r>
              <a:rPr lang="en-US" baseline="-10000">
                <a:solidFill>
                  <a:srgbClr val="FFFFFF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of a chocolate bar from his sister. He ate </a:t>
            </a:r>
            <a:r>
              <a:rPr lang="en-US" sz="2800" b="1">
                <a:solidFill>
                  <a:srgbClr val="FFFFFF"/>
                </a:solidFill>
              </a:rPr>
              <a:t>½</a:t>
            </a:r>
            <a:r>
              <a:rPr lang="en-US" sz="2000">
                <a:solidFill>
                  <a:srgbClr val="FFFFFF"/>
                </a:solidFill>
              </a:rPr>
              <a:t> of it during  lunch break and saved the rest for the evening. How much of a chocolate bar did he eat during lunch break?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050925" y="1565275"/>
            <a:ext cx="601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Let us answer this question by drawing diagrams. (click)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974725" y="5043488"/>
            <a:ext cx="733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From the last diagram, we see that the yellow piece he ate is equal to 1 out of  6 from the whole bar. Therefore </a:t>
            </a:r>
            <a:r>
              <a:rPr lang="en-US" sz="3600">
                <a:solidFill>
                  <a:srgbClr val="000000"/>
                </a:solidFill>
              </a:rPr>
              <a:t>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is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6 .</a:t>
            </a:r>
          </a:p>
        </p:txBody>
      </p:sp>
    </p:spTree>
    <p:extLst>
      <p:ext uri="{BB962C8B-B14F-4D97-AF65-F5344CB8AC3E}">
        <p14:creationId xmlns:p14="http://schemas.microsoft.com/office/powerpoint/2010/main" val="3816127244"/>
      </p:ext>
    </p:extLst>
  </p:cSld>
  <p:clrMapOvr>
    <a:masterClrMapping/>
  </p:clrMapOvr>
  <p:transition advClick="0" advTm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ocolat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66800" y="3581400"/>
            <a:ext cx="1839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the whole piece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of chocolate</a:t>
            </a:r>
          </a:p>
        </p:txBody>
      </p:sp>
      <p:pic>
        <p:nvPicPr>
          <p:cNvPr id="7172" name="Picture 4" descr="chocolat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663950" y="3516313"/>
            <a:ext cx="11779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the whole</a:t>
            </a:r>
          </a:p>
        </p:txBody>
      </p:sp>
      <p:pic>
        <p:nvPicPr>
          <p:cNvPr id="7174" name="Picture 6" descr="chocolate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867400" y="3581400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7176" name="Picture 8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990600" y="-304800"/>
            <a:ext cx="72548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Example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Jordan got </a:t>
            </a:r>
            <a:r>
              <a:rPr lang="en-US" baseline="36000">
                <a:solidFill>
                  <a:srgbClr val="FFFFFF"/>
                </a:solidFill>
              </a:rPr>
              <a:t>1</a:t>
            </a:r>
            <a:r>
              <a:rPr lang="en-US">
                <a:solidFill>
                  <a:srgbClr val="FFFFFF"/>
                </a:solidFill>
                <a:sym typeface="Symbol" pitchFamily="18" charset="2"/>
              </a:rPr>
              <a:t></a:t>
            </a:r>
            <a:r>
              <a:rPr lang="en-US" baseline="-10000">
                <a:solidFill>
                  <a:srgbClr val="FFFFFF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of a chocolate bar from his sister. He ate </a:t>
            </a:r>
            <a:r>
              <a:rPr lang="en-US" sz="2800" b="1">
                <a:solidFill>
                  <a:srgbClr val="FFFFFF"/>
                </a:solidFill>
              </a:rPr>
              <a:t>½</a:t>
            </a:r>
            <a:r>
              <a:rPr lang="en-US" sz="2000">
                <a:solidFill>
                  <a:srgbClr val="FFFFFF"/>
                </a:solidFill>
              </a:rPr>
              <a:t> of it during  lunch break and saved the rest for the evening. How much of a chocolate bar did he eat during lunch break?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050925" y="1260475"/>
            <a:ext cx="601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Let us answer this question by drawing diagrams. (click)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974725" y="4738688"/>
            <a:ext cx="733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From the last diagram, we see that the yellow piece he ate is equal to 1 out of  6 from the whole bar. Therefore </a:t>
            </a:r>
            <a:r>
              <a:rPr lang="en-US" sz="3600">
                <a:solidFill>
                  <a:srgbClr val="000000"/>
                </a:solidFill>
              </a:rPr>
              <a:t>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is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6 .</a:t>
            </a:r>
          </a:p>
        </p:txBody>
      </p:sp>
    </p:spTree>
    <p:extLst>
      <p:ext uri="{BB962C8B-B14F-4D97-AF65-F5344CB8AC3E}">
        <p14:creationId xmlns:p14="http://schemas.microsoft.com/office/powerpoint/2010/main" val="2982138308"/>
      </p:ext>
    </p:extLst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hocolat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6800" y="3352800"/>
            <a:ext cx="1839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the whole piece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of chocolate</a:t>
            </a:r>
          </a:p>
        </p:txBody>
      </p:sp>
      <p:pic>
        <p:nvPicPr>
          <p:cNvPr id="8196" name="Picture 4" descr="chocolat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663950" y="3287713"/>
            <a:ext cx="11779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the whole</a:t>
            </a:r>
          </a:p>
        </p:txBody>
      </p:sp>
      <p:pic>
        <p:nvPicPr>
          <p:cNvPr id="8198" name="Picture 6" descr="chocolate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867400" y="3352800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200" name="Picture 8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990600" y="-533400"/>
            <a:ext cx="72548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Example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Jordan got </a:t>
            </a:r>
            <a:r>
              <a:rPr lang="en-US" baseline="36000">
                <a:solidFill>
                  <a:srgbClr val="FFFFFF"/>
                </a:solidFill>
              </a:rPr>
              <a:t>1</a:t>
            </a:r>
            <a:r>
              <a:rPr lang="en-US">
                <a:solidFill>
                  <a:srgbClr val="FFFFFF"/>
                </a:solidFill>
                <a:sym typeface="Symbol" pitchFamily="18" charset="2"/>
              </a:rPr>
              <a:t></a:t>
            </a:r>
            <a:r>
              <a:rPr lang="en-US" baseline="-10000">
                <a:solidFill>
                  <a:srgbClr val="FFFFFF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of a chocolate bar from his sister. He ate </a:t>
            </a:r>
            <a:r>
              <a:rPr lang="en-US" sz="2800" b="1">
                <a:solidFill>
                  <a:srgbClr val="FFFFFF"/>
                </a:solidFill>
              </a:rPr>
              <a:t>½</a:t>
            </a:r>
            <a:r>
              <a:rPr lang="en-US" sz="2000">
                <a:solidFill>
                  <a:srgbClr val="FFFFFF"/>
                </a:solidFill>
              </a:rPr>
              <a:t> of it during  lunch break and saved the rest for the evening. How much of a chocolate bar did he eat during lunch break?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050925" y="1031875"/>
            <a:ext cx="601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Let us answer this question by drawing diagrams. (click)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974725" y="4510088"/>
            <a:ext cx="733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From the last diagram, we see that the yellow piece he ate is equal to 1 out of  6 from the whole bar. Therefore </a:t>
            </a:r>
            <a:r>
              <a:rPr lang="en-US" sz="3600">
                <a:solidFill>
                  <a:srgbClr val="000000"/>
                </a:solidFill>
              </a:rPr>
              <a:t>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is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6 .</a:t>
            </a:r>
          </a:p>
        </p:txBody>
      </p:sp>
    </p:spTree>
    <p:extLst>
      <p:ext uri="{BB962C8B-B14F-4D97-AF65-F5344CB8AC3E}">
        <p14:creationId xmlns:p14="http://schemas.microsoft.com/office/powerpoint/2010/main" val="3010455419"/>
      </p:ext>
    </p:extLst>
  </p:cSld>
  <p:clrMapOvr>
    <a:masterClrMapping/>
  </p:clrMapOvr>
  <p:transition advClick="0" advTm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ocolat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66800" y="3200400"/>
            <a:ext cx="1839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the whole piece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of chocolate</a:t>
            </a:r>
          </a:p>
        </p:txBody>
      </p:sp>
      <p:pic>
        <p:nvPicPr>
          <p:cNvPr id="9220" name="Picture 4" descr="chocolat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63950" y="3135313"/>
            <a:ext cx="11779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the whole</a:t>
            </a:r>
          </a:p>
        </p:txBody>
      </p:sp>
      <p:pic>
        <p:nvPicPr>
          <p:cNvPr id="9222" name="Picture 6" descr="chocolate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867400" y="3200400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9224" name="Picture 8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990600" y="-685800"/>
            <a:ext cx="72548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Example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Jordan got </a:t>
            </a:r>
            <a:r>
              <a:rPr lang="en-US" baseline="36000">
                <a:solidFill>
                  <a:srgbClr val="FFFFFF"/>
                </a:solidFill>
              </a:rPr>
              <a:t>1</a:t>
            </a:r>
            <a:r>
              <a:rPr lang="en-US">
                <a:solidFill>
                  <a:srgbClr val="FFFFFF"/>
                </a:solidFill>
                <a:sym typeface="Symbol" pitchFamily="18" charset="2"/>
              </a:rPr>
              <a:t></a:t>
            </a:r>
            <a:r>
              <a:rPr lang="en-US" baseline="-10000">
                <a:solidFill>
                  <a:srgbClr val="FFFFFF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of a chocolate bar from his sister. He ate </a:t>
            </a:r>
            <a:r>
              <a:rPr lang="en-US" sz="2800" b="1">
                <a:solidFill>
                  <a:srgbClr val="FFFFFF"/>
                </a:solidFill>
              </a:rPr>
              <a:t>½</a:t>
            </a:r>
            <a:r>
              <a:rPr lang="en-US" sz="2000">
                <a:solidFill>
                  <a:srgbClr val="FFFFFF"/>
                </a:solidFill>
              </a:rPr>
              <a:t> of it during  lunch break and saved the rest for the evening. How much of a chocolate bar did he eat during lunch break?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050925" y="879475"/>
            <a:ext cx="601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Let us answer this question by drawing diagrams. (click)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974725" y="4357688"/>
            <a:ext cx="733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From the last diagram, we see that the yellow piece he ate is equal to 1 out of  6 from the whole bar. Therefore </a:t>
            </a:r>
            <a:r>
              <a:rPr lang="en-US" sz="3600">
                <a:solidFill>
                  <a:srgbClr val="000000"/>
                </a:solidFill>
              </a:rPr>
              <a:t>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is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6 .</a:t>
            </a:r>
          </a:p>
        </p:txBody>
      </p:sp>
    </p:spTree>
    <p:extLst>
      <p:ext uri="{BB962C8B-B14F-4D97-AF65-F5344CB8AC3E}">
        <p14:creationId xmlns:p14="http://schemas.microsoft.com/office/powerpoint/2010/main" val="1785861017"/>
      </p:ext>
    </p:extLst>
  </p:cSld>
  <p:clrMapOvr>
    <a:masterClrMapping/>
  </p:clrMapOvr>
  <p:transition advClick="0"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ocolat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58925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66800" y="2930525"/>
            <a:ext cx="1839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the whole piece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of chocolate</a:t>
            </a:r>
          </a:p>
        </p:txBody>
      </p:sp>
      <p:pic>
        <p:nvPicPr>
          <p:cNvPr id="10244" name="Picture 4" descr="chocolat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58925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663950" y="2865438"/>
            <a:ext cx="11779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the whole</a:t>
            </a:r>
          </a:p>
        </p:txBody>
      </p:sp>
      <p:pic>
        <p:nvPicPr>
          <p:cNvPr id="10246" name="Picture 6" descr="chocolate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58925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867400" y="2930525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48" name="Picture 8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58925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58925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chocolat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58925"/>
            <a:ext cx="841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990600" y="-955675"/>
            <a:ext cx="72548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Example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Jordan got </a:t>
            </a:r>
            <a:r>
              <a:rPr lang="en-US" baseline="36000">
                <a:solidFill>
                  <a:srgbClr val="FFFFFF"/>
                </a:solidFill>
              </a:rPr>
              <a:t>1</a:t>
            </a:r>
            <a:r>
              <a:rPr lang="en-US">
                <a:solidFill>
                  <a:srgbClr val="FFFFFF"/>
                </a:solidFill>
                <a:sym typeface="Symbol" pitchFamily="18" charset="2"/>
              </a:rPr>
              <a:t></a:t>
            </a:r>
            <a:r>
              <a:rPr lang="en-US" baseline="-10000">
                <a:solidFill>
                  <a:srgbClr val="FFFFFF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of a chocolate bar from his sister. He ate </a:t>
            </a:r>
            <a:r>
              <a:rPr lang="en-US" sz="2800" b="1">
                <a:solidFill>
                  <a:srgbClr val="FFFFFF"/>
                </a:solidFill>
              </a:rPr>
              <a:t>½</a:t>
            </a:r>
            <a:r>
              <a:rPr lang="en-US" sz="2000">
                <a:solidFill>
                  <a:srgbClr val="FFFFFF"/>
                </a:solidFill>
              </a:rPr>
              <a:t> of it during  lunch break and saved the rest for the evening. How much of a chocolate bar did he eat during lunch break?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050925" y="609600"/>
            <a:ext cx="601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Let us answer this question by drawing diagrams. (click)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974725" y="4087813"/>
            <a:ext cx="733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From the last diagram, we see that the yellow piece he ate is equal to 1 out of  6 from the whole bar. Therefore </a:t>
            </a:r>
            <a:r>
              <a:rPr lang="en-US" sz="3600">
                <a:solidFill>
                  <a:srgbClr val="000000"/>
                </a:solidFill>
              </a:rPr>
              <a:t>½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of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is </a:t>
            </a:r>
            <a:r>
              <a:rPr lang="en-US" sz="3200" baseline="36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</a:t>
            </a:r>
            <a:r>
              <a:rPr lang="en-US" sz="3200" baseline="-10000">
                <a:solidFill>
                  <a:srgbClr val="000000"/>
                </a:solidFill>
              </a:rPr>
              <a:t>6 .</a:t>
            </a:r>
          </a:p>
        </p:txBody>
      </p:sp>
    </p:spTree>
    <p:extLst>
      <p:ext uri="{BB962C8B-B14F-4D97-AF65-F5344CB8AC3E}">
        <p14:creationId xmlns:p14="http://schemas.microsoft.com/office/powerpoint/2010/main" val="2637318118"/>
      </p:ext>
    </p:extLst>
  </p:cSld>
  <p:clrMapOvr>
    <a:masterClrMapping/>
  </p:clrMapOvr>
  <p:transition advClick="0" advTm="0"/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3025</Words>
  <Application>Microsoft Office PowerPoint</Application>
  <PresentationFormat>On-screen Show (4:3)</PresentationFormat>
  <Paragraphs>762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Calibri</vt:lpstr>
      <vt:lpstr>Cambria Math</vt:lpstr>
      <vt:lpstr>Symbol</vt:lpstr>
      <vt:lpstr>Times New Roman</vt:lpstr>
      <vt:lpstr>1_Default Design</vt:lpstr>
      <vt:lpstr>Default Design</vt:lpstr>
      <vt:lpstr>2_Default Design</vt:lpstr>
      <vt:lpstr>3_Default Design</vt:lpstr>
      <vt:lpstr>4_Default Design</vt:lpstr>
      <vt:lpstr>5_Default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</vt:lpstr>
      <vt:lpstr>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Grossmont-Cuyamaca Community College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Lee</dc:creator>
  <cp:lastModifiedBy>Cary Lee</cp:lastModifiedBy>
  <cp:revision>72</cp:revision>
  <dcterms:created xsi:type="dcterms:W3CDTF">2013-04-09T18:19:12Z</dcterms:created>
  <dcterms:modified xsi:type="dcterms:W3CDTF">2020-04-15T00:54:33Z</dcterms:modified>
</cp:coreProperties>
</file>